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23" r:id="rId5"/>
    <p:sldId id="402" r:id="rId6"/>
    <p:sldId id="404" r:id="rId7"/>
    <p:sldId id="405" r:id="rId8"/>
    <p:sldId id="407" r:id="rId9"/>
    <p:sldId id="408" r:id="rId10"/>
    <p:sldId id="409" r:id="rId11"/>
    <p:sldId id="403" r:id="rId12"/>
    <p:sldId id="406" r:id="rId13"/>
    <p:sldId id="410" r:id="rId14"/>
    <p:sldId id="401" r:id="rId15"/>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Lohmann" initials="SL" lastIdx="1" clrIdx="0">
    <p:extLst>
      <p:ext uri="{19B8F6BF-5375-455C-9EA6-DF929625EA0E}">
        <p15:presenceInfo xmlns:p15="http://schemas.microsoft.com/office/powerpoint/2012/main" userId="Stephan Loh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B"/>
    <a:srgbClr val="E20613"/>
    <a:srgbClr val="005296"/>
    <a:srgbClr val="005397"/>
    <a:srgbClr val="E53E4F"/>
    <a:srgbClr val="EBFF7D"/>
    <a:srgbClr val="508DFF"/>
    <a:srgbClr val="43E476"/>
    <a:srgbClr val="EAFFB0"/>
    <a:srgbClr val="EAF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FE0AB-109B-4AF5-A32F-5D96C3538439}" v="948" dt="2025-02-18T13:54:27.760"/>
    <p1510:client id="{9116E0DE-C2C0-425E-99CD-753B4FE07C10}" v="40" dt="2025-02-19T11:47:41.722"/>
  </p1510:revLst>
</p1510:revInfo>
</file>

<file path=ppt/tableStyles.xml><?xml version="1.0" encoding="utf-8"?>
<a:tblStyleLst xmlns:a="http://schemas.openxmlformats.org/drawingml/2006/main" def="{5C22544A-7EE6-4342-B048-85BDC9FD1C3A}">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0" autoAdjust="0"/>
    <p:restoredTop sz="50168" autoAdjust="0"/>
  </p:normalViewPr>
  <p:slideViewPr>
    <p:cSldViewPr snapToGrid="0">
      <p:cViewPr varScale="1">
        <p:scale>
          <a:sx n="77" d="100"/>
          <a:sy n="77" d="100"/>
        </p:scale>
        <p:origin x="3492" y="68"/>
      </p:cViewPr>
      <p:guideLst/>
    </p:cSldViewPr>
  </p:slideViewPr>
  <p:notesTextViewPr>
    <p:cViewPr>
      <p:scale>
        <a:sx n="3" d="2"/>
        <a:sy n="3" d="2"/>
      </p:scale>
      <p:origin x="0" y="0"/>
    </p:cViewPr>
  </p:notesTextViewPr>
  <p:notesViewPr>
    <p:cSldViewPr snapToGrid="0">
      <p:cViewPr varScale="1">
        <p:scale>
          <a:sx n="81" d="100"/>
          <a:sy n="81" d="100"/>
        </p:scale>
        <p:origin x="34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 Lohmann" userId="267527cd-9981-4097-b554-cb2e060e6081" providerId="ADAL" clId="{9116E0DE-C2C0-425E-99CD-753B4FE07C10}"/>
    <pc:docChg chg="custSel addSld delSld modSld modMainMaster">
      <pc:chgData name="Stephan Lohmann" userId="267527cd-9981-4097-b554-cb2e060e6081" providerId="ADAL" clId="{9116E0DE-C2C0-425E-99CD-753B4FE07C10}" dt="2025-02-19T11:48:20.695" v="688" actId="20577"/>
      <pc:docMkLst>
        <pc:docMk/>
      </pc:docMkLst>
      <pc:sldChg chg="del">
        <pc:chgData name="Stephan Lohmann" userId="267527cd-9981-4097-b554-cb2e060e6081" providerId="ADAL" clId="{9116E0DE-C2C0-425E-99CD-753B4FE07C10}" dt="2025-02-17T16:40:56.247" v="0" actId="47"/>
        <pc:sldMkLst>
          <pc:docMk/>
          <pc:sldMk cId="4247829114" sldId="293"/>
        </pc:sldMkLst>
      </pc:sldChg>
      <pc:sldChg chg="addSp delSp modSp mod">
        <pc:chgData name="Stephan Lohmann" userId="267527cd-9981-4097-b554-cb2e060e6081" providerId="ADAL" clId="{9116E0DE-C2C0-425E-99CD-753B4FE07C10}" dt="2025-02-17T16:45:19.852" v="25" actId="1076"/>
        <pc:sldMkLst>
          <pc:docMk/>
          <pc:sldMk cId="1081408817" sldId="323"/>
        </pc:sldMkLst>
        <pc:graphicFrameChg chg="add mod">
          <ac:chgData name="Stephan Lohmann" userId="267527cd-9981-4097-b554-cb2e060e6081" providerId="ADAL" clId="{9116E0DE-C2C0-425E-99CD-753B4FE07C10}" dt="2025-02-17T16:45:19.852" v="25" actId="1076"/>
          <ac:graphicFrameMkLst>
            <pc:docMk/>
            <pc:sldMk cId="1081408817" sldId="323"/>
            <ac:graphicFrameMk id="5" creationId="{8A3BA095-0CD6-77AF-BE11-C2A5C8AC9355}"/>
          </ac:graphicFrameMkLst>
        </pc:graphicFrameChg>
      </pc:sldChg>
      <pc:sldChg chg="del">
        <pc:chgData name="Stephan Lohmann" userId="267527cd-9981-4097-b554-cb2e060e6081" providerId="ADAL" clId="{9116E0DE-C2C0-425E-99CD-753B4FE07C10}" dt="2025-02-17T16:40:56.247" v="0" actId="47"/>
        <pc:sldMkLst>
          <pc:docMk/>
          <pc:sldMk cId="3345638756" sldId="324"/>
        </pc:sldMkLst>
      </pc:sldChg>
      <pc:sldChg chg="del">
        <pc:chgData name="Stephan Lohmann" userId="267527cd-9981-4097-b554-cb2e060e6081" providerId="ADAL" clId="{9116E0DE-C2C0-425E-99CD-753B4FE07C10}" dt="2025-02-17T16:40:56.247" v="0" actId="47"/>
        <pc:sldMkLst>
          <pc:docMk/>
          <pc:sldMk cId="1022428718" sldId="325"/>
        </pc:sldMkLst>
      </pc:sldChg>
      <pc:sldChg chg="del">
        <pc:chgData name="Stephan Lohmann" userId="267527cd-9981-4097-b554-cb2e060e6081" providerId="ADAL" clId="{9116E0DE-C2C0-425E-99CD-753B4FE07C10}" dt="2025-02-17T16:40:56.247" v="0" actId="47"/>
        <pc:sldMkLst>
          <pc:docMk/>
          <pc:sldMk cId="1838921755" sldId="326"/>
        </pc:sldMkLst>
      </pc:sldChg>
      <pc:sldChg chg="del">
        <pc:chgData name="Stephan Lohmann" userId="267527cd-9981-4097-b554-cb2e060e6081" providerId="ADAL" clId="{9116E0DE-C2C0-425E-99CD-753B4FE07C10}" dt="2025-02-17T16:40:56.247" v="0" actId="47"/>
        <pc:sldMkLst>
          <pc:docMk/>
          <pc:sldMk cId="773480672" sldId="327"/>
        </pc:sldMkLst>
      </pc:sldChg>
      <pc:sldChg chg="del">
        <pc:chgData name="Stephan Lohmann" userId="267527cd-9981-4097-b554-cb2e060e6081" providerId="ADAL" clId="{9116E0DE-C2C0-425E-99CD-753B4FE07C10}" dt="2025-02-17T16:40:56.247" v="0" actId="47"/>
        <pc:sldMkLst>
          <pc:docMk/>
          <pc:sldMk cId="1781131832" sldId="328"/>
        </pc:sldMkLst>
      </pc:sldChg>
      <pc:sldChg chg="del">
        <pc:chgData name="Stephan Lohmann" userId="267527cd-9981-4097-b554-cb2e060e6081" providerId="ADAL" clId="{9116E0DE-C2C0-425E-99CD-753B4FE07C10}" dt="2025-02-17T16:40:56.247" v="0" actId="47"/>
        <pc:sldMkLst>
          <pc:docMk/>
          <pc:sldMk cId="3029013052" sldId="329"/>
        </pc:sldMkLst>
      </pc:sldChg>
      <pc:sldChg chg="del">
        <pc:chgData name="Stephan Lohmann" userId="267527cd-9981-4097-b554-cb2e060e6081" providerId="ADAL" clId="{9116E0DE-C2C0-425E-99CD-753B4FE07C10}" dt="2025-02-17T16:40:56.247" v="0" actId="47"/>
        <pc:sldMkLst>
          <pc:docMk/>
          <pc:sldMk cId="945236479" sldId="330"/>
        </pc:sldMkLst>
      </pc:sldChg>
      <pc:sldChg chg="del">
        <pc:chgData name="Stephan Lohmann" userId="267527cd-9981-4097-b554-cb2e060e6081" providerId="ADAL" clId="{9116E0DE-C2C0-425E-99CD-753B4FE07C10}" dt="2025-02-17T16:40:56.247" v="0" actId="47"/>
        <pc:sldMkLst>
          <pc:docMk/>
          <pc:sldMk cId="2381294007" sldId="331"/>
        </pc:sldMkLst>
      </pc:sldChg>
      <pc:sldChg chg="del">
        <pc:chgData name="Stephan Lohmann" userId="267527cd-9981-4097-b554-cb2e060e6081" providerId="ADAL" clId="{9116E0DE-C2C0-425E-99CD-753B4FE07C10}" dt="2025-02-17T16:40:56.247" v="0" actId="47"/>
        <pc:sldMkLst>
          <pc:docMk/>
          <pc:sldMk cId="2142594066" sldId="332"/>
        </pc:sldMkLst>
      </pc:sldChg>
      <pc:sldChg chg="del">
        <pc:chgData name="Stephan Lohmann" userId="267527cd-9981-4097-b554-cb2e060e6081" providerId="ADAL" clId="{9116E0DE-C2C0-425E-99CD-753B4FE07C10}" dt="2025-02-17T16:40:56.247" v="0" actId="47"/>
        <pc:sldMkLst>
          <pc:docMk/>
          <pc:sldMk cId="3513268899" sldId="333"/>
        </pc:sldMkLst>
      </pc:sldChg>
      <pc:sldChg chg="del">
        <pc:chgData name="Stephan Lohmann" userId="267527cd-9981-4097-b554-cb2e060e6081" providerId="ADAL" clId="{9116E0DE-C2C0-425E-99CD-753B4FE07C10}" dt="2025-02-17T16:40:56.247" v="0" actId="47"/>
        <pc:sldMkLst>
          <pc:docMk/>
          <pc:sldMk cId="510457496" sldId="334"/>
        </pc:sldMkLst>
      </pc:sldChg>
      <pc:sldChg chg="del">
        <pc:chgData name="Stephan Lohmann" userId="267527cd-9981-4097-b554-cb2e060e6081" providerId="ADAL" clId="{9116E0DE-C2C0-425E-99CD-753B4FE07C10}" dt="2025-02-17T16:40:56.247" v="0" actId="47"/>
        <pc:sldMkLst>
          <pc:docMk/>
          <pc:sldMk cId="617447073" sldId="335"/>
        </pc:sldMkLst>
      </pc:sldChg>
      <pc:sldChg chg="del">
        <pc:chgData name="Stephan Lohmann" userId="267527cd-9981-4097-b554-cb2e060e6081" providerId="ADAL" clId="{9116E0DE-C2C0-425E-99CD-753B4FE07C10}" dt="2025-02-17T16:40:56.247" v="0" actId="47"/>
        <pc:sldMkLst>
          <pc:docMk/>
          <pc:sldMk cId="235190864" sldId="336"/>
        </pc:sldMkLst>
      </pc:sldChg>
      <pc:sldChg chg="del">
        <pc:chgData name="Stephan Lohmann" userId="267527cd-9981-4097-b554-cb2e060e6081" providerId="ADAL" clId="{9116E0DE-C2C0-425E-99CD-753B4FE07C10}" dt="2025-02-17T16:40:56.247" v="0" actId="47"/>
        <pc:sldMkLst>
          <pc:docMk/>
          <pc:sldMk cId="4123238204" sldId="337"/>
        </pc:sldMkLst>
      </pc:sldChg>
      <pc:sldChg chg="del">
        <pc:chgData name="Stephan Lohmann" userId="267527cd-9981-4097-b554-cb2e060e6081" providerId="ADAL" clId="{9116E0DE-C2C0-425E-99CD-753B4FE07C10}" dt="2025-02-17T16:40:56.247" v="0" actId="47"/>
        <pc:sldMkLst>
          <pc:docMk/>
          <pc:sldMk cId="3353909311" sldId="338"/>
        </pc:sldMkLst>
      </pc:sldChg>
      <pc:sldChg chg="del">
        <pc:chgData name="Stephan Lohmann" userId="267527cd-9981-4097-b554-cb2e060e6081" providerId="ADAL" clId="{9116E0DE-C2C0-425E-99CD-753B4FE07C10}" dt="2025-02-17T16:40:56.247" v="0" actId="47"/>
        <pc:sldMkLst>
          <pc:docMk/>
          <pc:sldMk cId="1900555604" sldId="339"/>
        </pc:sldMkLst>
      </pc:sldChg>
      <pc:sldChg chg="del">
        <pc:chgData name="Stephan Lohmann" userId="267527cd-9981-4097-b554-cb2e060e6081" providerId="ADAL" clId="{9116E0DE-C2C0-425E-99CD-753B4FE07C10}" dt="2025-02-17T16:40:56.247" v="0" actId="47"/>
        <pc:sldMkLst>
          <pc:docMk/>
          <pc:sldMk cId="1238537949" sldId="340"/>
        </pc:sldMkLst>
      </pc:sldChg>
      <pc:sldChg chg="del">
        <pc:chgData name="Stephan Lohmann" userId="267527cd-9981-4097-b554-cb2e060e6081" providerId="ADAL" clId="{9116E0DE-C2C0-425E-99CD-753B4FE07C10}" dt="2025-02-17T16:40:56.247" v="0" actId="47"/>
        <pc:sldMkLst>
          <pc:docMk/>
          <pc:sldMk cId="3143958246" sldId="341"/>
        </pc:sldMkLst>
      </pc:sldChg>
      <pc:sldChg chg="del">
        <pc:chgData name="Stephan Lohmann" userId="267527cd-9981-4097-b554-cb2e060e6081" providerId="ADAL" clId="{9116E0DE-C2C0-425E-99CD-753B4FE07C10}" dt="2025-02-17T16:40:56.247" v="0" actId="47"/>
        <pc:sldMkLst>
          <pc:docMk/>
          <pc:sldMk cId="1416519124" sldId="342"/>
        </pc:sldMkLst>
      </pc:sldChg>
      <pc:sldChg chg="del">
        <pc:chgData name="Stephan Lohmann" userId="267527cd-9981-4097-b554-cb2e060e6081" providerId="ADAL" clId="{9116E0DE-C2C0-425E-99CD-753B4FE07C10}" dt="2025-02-17T16:40:56.247" v="0" actId="47"/>
        <pc:sldMkLst>
          <pc:docMk/>
          <pc:sldMk cId="2679103404" sldId="343"/>
        </pc:sldMkLst>
      </pc:sldChg>
      <pc:sldChg chg="del">
        <pc:chgData name="Stephan Lohmann" userId="267527cd-9981-4097-b554-cb2e060e6081" providerId="ADAL" clId="{9116E0DE-C2C0-425E-99CD-753B4FE07C10}" dt="2025-02-17T16:40:56.247" v="0" actId="47"/>
        <pc:sldMkLst>
          <pc:docMk/>
          <pc:sldMk cId="668974797" sldId="344"/>
        </pc:sldMkLst>
      </pc:sldChg>
      <pc:sldChg chg="del">
        <pc:chgData name="Stephan Lohmann" userId="267527cd-9981-4097-b554-cb2e060e6081" providerId="ADAL" clId="{9116E0DE-C2C0-425E-99CD-753B4FE07C10}" dt="2025-02-17T16:40:56.247" v="0" actId="47"/>
        <pc:sldMkLst>
          <pc:docMk/>
          <pc:sldMk cId="1302613279" sldId="345"/>
        </pc:sldMkLst>
      </pc:sldChg>
      <pc:sldChg chg="del">
        <pc:chgData name="Stephan Lohmann" userId="267527cd-9981-4097-b554-cb2e060e6081" providerId="ADAL" clId="{9116E0DE-C2C0-425E-99CD-753B4FE07C10}" dt="2025-02-17T16:40:56.247" v="0" actId="47"/>
        <pc:sldMkLst>
          <pc:docMk/>
          <pc:sldMk cId="247303042" sldId="346"/>
        </pc:sldMkLst>
      </pc:sldChg>
      <pc:sldChg chg="del">
        <pc:chgData name="Stephan Lohmann" userId="267527cd-9981-4097-b554-cb2e060e6081" providerId="ADAL" clId="{9116E0DE-C2C0-425E-99CD-753B4FE07C10}" dt="2025-02-17T16:40:56.247" v="0" actId="47"/>
        <pc:sldMkLst>
          <pc:docMk/>
          <pc:sldMk cId="3880460297" sldId="347"/>
        </pc:sldMkLst>
      </pc:sldChg>
      <pc:sldChg chg="addSp modSp mod">
        <pc:chgData name="Stephan Lohmann" userId="267527cd-9981-4097-b554-cb2e060e6081" providerId="ADAL" clId="{9116E0DE-C2C0-425E-99CD-753B4FE07C10}" dt="2025-02-19T11:48:20.695" v="688" actId="20577"/>
        <pc:sldMkLst>
          <pc:docMk/>
          <pc:sldMk cId="3420260223" sldId="401"/>
        </pc:sldMkLst>
        <pc:spChg chg="mod">
          <ac:chgData name="Stephan Lohmann" userId="267527cd-9981-4097-b554-cb2e060e6081" providerId="ADAL" clId="{9116E0DE-C2C0-425E-99CD-753B4FE07C10}" dt="2025-02-19T05:24:54.149" v="577" actId="1076"/>
          <ac:spMkLst>
            <pc:docMk/>
            <pc:sldMk cId="3420260223" sldId="401"/>
            <ac:spMk id="3" creationId="{00000000-0000-0000-0000-000000000000}"/>
          </ac:spMkLst>
        </pc:spChg>
        <pc:spChg chg="add mod">
          <ac:chgData name="Stephan Lohmann" userId="267527cd-9981-4097-b554-cb2e060e6081" providerId="ADAL" clId="{9116E0DE-C2C0-425E-99CD-753B4FE07C10}" dt="2025-02-19T11:48:20.695" v="688" actId="20577"/>
          <ac:spMkLst>
            <pc:docMk/>
            <pc:sldMk cId="3420260223" sldId="401"/>
            <ac:spMk id="4" creationId="{85642B8A-F729-CEDF-785D-D6AA8AF1434C}"/>
          </ac:spMkLst>
        </pc:spChg>
      </pc:sldChg>
      <pc:sldChg chg="addSp modSp new mod modTransition modClrScheme chgLayout modNotesTx">
        <pc:chgData name="Stephan Lohmann" userId="267527cd-9981-4097-b554-cb2e060e6081" providerId="ADAL" clId="{9116E0DE-C2C0-425E-99CD-753B4FE07C10}" dt="2025-02-17T16:55:13.477" v="252" actId="6549"/>
        <pc:sldMkLst>
          <pc:docMk/>
          <pc:sldMk cId="1543572484" sldId="402"/>
        </pc:sldMkLst>
        <pc:spChg chg="add mod ord">
          <ac:chgData name="Stephan Lohmann" userId="267527cd-9981-4097-b554-cb2e060e6081" providerId="ADAL" clId="{9116E0DE-C2C0-425E-99CD-753B4FE07C10}" dt="2025-02-17T16:48:09.413" v="66" actId="207"/>
          <ac:spMkLst>
            <pc:docMk/>
            <pc:sldMk cId="1543572484" sldId="402"/>
            <ac:spMk id="6" creationId="{99008B60-3853-20A5-99A4-9DAAE87F3908}"/>
          </ac:spMkLst>
        </pc:spChg>
        <pc:spChg chg="add mod">
          <ac:chgData name="Stephan Lohmann" userId="267527cd-9981-4097-b554-cb2e060e6081" providerId="ADAL" clId="{9116E0DE-C2C0-425E-99CD-753B4FE07C10}" dt="2025-02-17T16:49:26.255" v="117" actId="1076"/>
          <ac:spMkLst>
            <pc:docMk/>
            <pc:sldMk cId="1543572484" sldId="402"/>
            <ac:spMk id="7" creationId="{4F163C34-6EA9-EB3F-C318-A1E50A53A53B}"/>
          </ac:spMkLst>
        </pc:spChg>
        <pc:spChg chg="add mod">
          <ac:chgData name="Stephan Lohmann" userId="267527cd-9981-4097-b554-cb2e060e6081" providerId="ADAL" clId="{9116E0DE-C2C0-425E-99CD-753B4FE07C10}" dt="2025-02-17T16:51:57.763" v="241" actId="1076"/>
          <ac:spMkLst>
            <pc:docMk/>
            <pc:sldMk cId="1543572484" sldId="402"/>
            <ac:spMk id="8" creationId="{87105099-FEAA-D0F4-0892-00FDCAD7EC81}"/>
          </ac:spMkLst>
        </pc:spChg>
        <pc:spChg chg="add mod">
          <ac:chgData name="Stephan Lohmann" userId="267527cd-9981-4097-b554-cb2e060e6081" providerId="ADAL" clId="{9116E0DE-C2C0-425E-99CD-753B4FE07C10}" dt="2025-02-17T16:51:53.834" v="240" actId="1076"/>
          <ac:spMkLst>
            <pc:docMk/>
            <pc:sldMk cId="1543572484" sldId="402"/>
            <ac:spMk id="9" creationId="{A3862B30-687C-CFAE-165E-74FF4EEDFF59}"/>
          </ac:spMkLst>
        </pc:spChg>
        <pc:picChg chg="add mod ord">
          <ac:chgData name="Stephan Lohmann" userId="267527cd-9981-4097-b554-cb2e060e6081" providerId="ADAL" clId="{9116E0DE-C2C0-425E-99CD-753B4FE07C10}" dt="2025-02-17T16:50:31.520" v="167" actId="1076"/>
          <ac:picMkLst>
            <pc:docMk/>
            <pc:sldMk cId="1543572484" sldId="402"/>
            <ac:picMk id="3" creationId="{44677C09-6B7C-8880-BD3F-CB5C5CED3A3C}"/>
          </ac:picMkLst>
        </pc:picChg>
        <pc:picChg chg="add mod">
          <ac:chgData name="Stephan Lohmann" userId="267527cd-9981-4097-b554-cb2e060e6081" providerId="ADAL" clId="{9116E0DE-C2C0-425E-99CD-753B4FE07C10}" dt="2025-02-17T16:50:25.005" v="166" actId="1076"/>
          <ac:picMkLst>
            <pc:docMk/>
            <pc:sldMk cId="1543572484" sldId="402"/>
            <ac:picMk id="5" creationId="{185EFC35-0AFF-9221-6A9F-321C36B74831}"/>
          </ac:picMkLst>
        </pc:picChg>
      </pc:sldChg>
      <pc:sldChg chg="del">
        <pc:chgData name="Stephan Lohmann" userId="267527cd-9981-4097-b554-cb2e060e6081" providerId="ADAL" clId="{9116E0DE-C2C0-425E-99CD-753B4FE07C10}" dt="2025-02-17T16:40:56.247" v="0" actId="47"/>
        <pc:sldMkLst>
          <pc:docMk/>
          <pc:sldMk cId="2201443673" sldId="402"/>
        </pc:sldMkLst>
      </pc:sldChg>
      <pc:sldChg chg="new">
        <pc:chgData name="Stephan Lohmann" userId="267527cd-9981-4097-b554-cb2e060e6081" providerId="ADAL" clId="{9116E0DE-C2C0-425E-99CD-753B4FE07C10}" dt="2025-02-17T16:53:17.598" v="242" actId="680"/>
        <pc:sldMkLst>
          <pc:docMk/>
          <pc:sldMk cId="2452729417" sldId="403"/>
        </pc:sldMkLst>
      </pc:sldChg>
      <pc:sldChg chg="del">
        <pc:chgData name="Stephan Lohmann" userId="267527cd-9981-4097-b554-cb2e060e6081" providerId="ADAL" clId="{9116E0DE-C2C0-425E-99CD-753B4FE07C10}" dt="2025-02-17T16:40:56.247" v="0" actId="47"/>
        <pc:sldMkLst>
          <pc:docMk/>
          <pc:sldMk cId="2612245954" sldId="403"/>
        </pc:sldMkLst>
      </pc:sldChg>
      <pc:sldChg chg="addSp delSp modSp add mod modTransition modNotesTx">
        <pc:chgData name="Stephan Lohmann" userId="267527cd-9981-4097-b554-cb2e060e6081" providerId="ADAL" clId="{9116E0DE-C2C0-425E-99CD-753B4FE07C10}" dt="2025-02-17T16:55:28.085" v="255" actId="113"/>
        <pc:sldMkLst>
          <pc:docMk/>
          <pc:sldMk cId="102185387" sldId="404"/>
        </pc:sldMkLst>
        <pc:picChg chg="add mod">
          <ac:chgData name="Stephan Lohmann" userId="267527cd-9981-4097-b554-cb2e060e6081" providerId="ADAL" clId="{9116E0DE-C2C0-425E-99CD-753B4FE07C10}" dt="2025-02-17T16:53:42.730" v="249" actId="1076"/>
          <ac:picMkLst>
            <pc:docMk/>
            <pc:sldMk cId="102185387" sldId="404"/>
            <ac:picMk id="4" creationId="{04F9EE10-49D9-B57B-F1AF-7D09A86018C2}"/>
          </ac:picMkLst>
        </pc:picChg>
      </pc:sldChg>
      <pc:sldChg chg="addSp delSp modSp add mod modAnim modNotesTx">
        <pc:chgData name="Stephan Lohmann" userId="267527cd-9981-4097-b554-cb2e060e6081" providerId="ADAL" clId="{9116E0DE-C2C0-425E-99CD-753B4FE07C10}" dt="2025-02-17T17:05:02.257" v="576" actId="20577"/>
        <pc:sldMkLst>
          <pc:docMk/>
          <pc:sldMk cId="1874920503" sldId="405"/>
        </pc:sldMkLst>
        <pc:spChg chg="mod">
          <ac:chgData name="Stephan Lohmann" userId="267527cd-9981-4097-b554-cb2e060e6081" providerId="ADAL" clId="{9116E0DE-C2C0-425E-99CD-753B4FE07C10}" dt="2025-02-17T16:56:20.788" v="289" actId="20577"/>
          <ac:spMkLst>
            <pc:docMk/>
            <pc:sldMk cId="1874920503" sldId="405"/>
            <ac:spMk id="6" creationId="{AD941DAA-C97E-A355-ED10-B99230437633}"/>
          </ac:spMkLst>
        </pc:spChg>
        <pc:picChg chg="add mod">
          <ac:chgData name="Stephan Lohmann" userId="267527cd-9981-4097-b554-cb2e060e6081" providerId="ADAL" clId="{9116E0DE-C2C0-425E-99CD-753B4FE07C10}" dt="2025-02-17T16:57:14.915" v="294" actId="1076"/>
          <ac:picMkLst>
            <pc:docMk/>
            <pc:sldMk cId="1874920503" sldId="405"/>
            <ac:picMk id="3" creationId="{E45B0FF0-401D-AE5B-7CF8-C347F048BED4}"/>
          </ac:picMkLst>
        </pc:picChg>
        <pc:picChg chg="add mod">
          <ac:chgData name="Stephan Lohmann" userId="267527cd-9981-4097-b554-cb2e060e6081" providerId="ADAL" clId="{9116E0DE-C2C0-425E-99CD-753B4FE07C10}" dt="2025-02-17T17:00:45.562" v="401" actId="14826"/>
          <ac:picMkLst>
            <pc:docMk/>
            <pc:sldMk cId="1874920503" sldId="405"/>
            <ac:picMk id="7" creationId="{C2AC9454-52A0-9EDE-BA11-61A5E4C74182}"/>
          </ac:picMkLst>
        </pc:picChg>
        <pc:picChg chg="add mod">
          <ac:chgData name="Stephan Lohmann" userId="267527cd-9981-4097-b554-cb2e060e6081" providerId="ADAL" clId="{9116E0DE-C2C0-425E-99CD-753B4FE07C10}" dt="2025-02-17T16:58:01.938" v="300" actId="1076"/>
          <ac:picMkLst>
            <pc:docMk/>
            <pc:sldMk cId="1874920503" sldId="405"/>
            <ac:picMk id="9" creationId="{19424CB1-5ED9-B4CB-4BD9-1E6A17B72662}"/>
          </ac:picMkLst>
        </pc:picChg>
        <pc:picChg chg="add mod ord">
          <ac:chgData name="Stephan Lohmann" userId="267527cd-9981-4097-b554-cb2e060e6081" providerId="ADAL" clId="{9116E0DE-C2C0-425E-99CD-753B4FE07C10}" dt="2025-02-17T17:04:17.144" v="517" actId="14100"/>
          <ac:picMkLst>
            <pc:docMk/>
            <pc:sldMk cId="1874920503" sldId="405"/>
            <ac:picMk id="11" creationId="{A08F75B9-9CB9-DC69-E5C6-BC2AFB42474D}"/>
          </ac:picMkLst>
        </pc:picChg>
      </pc:sldChg>
      <pc:sldChg chg="modSp">
        <pc:chgData name="Stephan Lohmann" userId="267527cd-9981-4097-b554-cb2e060e6081" providerId="ADAL" clId="{9116E0DE-C2C0-425E-99CD-753B4FE07C10}" dt="2025-02-19T11:47:41.722" v="648" actId="20577"/>
        <pc:sldMkLst>
          <pc:docMk/>
          <pc:sldMk cId="549698466" sldId="410"/>
        </pc:sldMkLst>
        <pc:spChg chg="mod">
          <ac:chgData name="Stephan Lohmann" userId="267527cd-9981-4097-b554-cb2e060e6081" providerId="ADAL" clId="{9116E0DE-C2C0-425E-99CD-753B4FE07C10}" dt="2025-02-19T11:47:41.722" v="648" actId="20577"/>
          <ac:spMkLst>
            <pc:docMk/>
            <pc:sldMk cId="549698466" sldId="410"/>
            <ac:spMk id="8" creationId="{3164B875-A27E-DB6E-3446-29E77F95DF26}"/>
          </ac:spMkLst>
        </pc:spChg>
      </pc:sldChg>
      <pc:sldMasterChg chg="addSp delSp modSp mod modSldLayout">
        <pc:chgData name="Stephan Lohmann" userId="267527cd-9981-4097-b554-cb2e060e6081" providerId="ADAL" clId="{9116E0DE-C2C0-425E-99CD-753B4FE07C10}" dt="2025-02-19T11:46:49.775" v="633" actId="1076"/>
        <pc:sldMasterMkLst>
          <pc:docMk/>
          <pc:sldMasterMk cId="867189166" sldId="2147483648"/>
        </pc:sldMasterMkLst>
        <pc:spChg chg="del">
          <ac:chgData name="Stephan Lohmann" userId="267527cd-9981-4097-b554-cb2e060e6081" providerId="ADAL" clId="{9116E0DE-C2C0-425E-99CD-753B4FE07C10}" dt="2025-02-19T11:46:36.990" v="629" actId="478"/>
          <ac:spMkLst>
            <pc:docMk/>
            <pc:sldMasterMk cId="867189166" sldId="2147483648"/>
            <ac:spMk id="4" creationId="{A6C32A07-8F35-C17E-9EA9-7A6981E1D1E6}"/>
          </ac:spMkLst>
        </pc:spChg>
        <pc:picChg chg="add mod modCrop">
          <ac:chgData name="Stephan Lohmann" userId="267527cd-9981-4097-b554-cb2e060e6081" providerId="ADAL" clId="{9116E0DE-C2C0-425E-99CD-753B4FE07C10}" dt="2025-02-17T16:43:01.327" v="15" actId="14100"/>
          <ac:picMkLst>
            <pc:docMk/>
            <pc:sldMasterMk cId="867189166" sldId="2147483648"/>
            <ac:picMk id="5" creationId="{835711E8-02F7-B5BE-FB39-DF340DF2BFCB}"/>
          </ac:picMkLst>
        </pc:picChg>
        <pc:picChg chg="add mod">
          <ac:chgData name="Stephan Lohmann" userId="267527cd-9981-4097-b554-cb2e060e6081" providerId="ADAL" clId="{9116E0DE-C2C0-425E-99CD-753B4FE07C10}" dt="2025-02-19T11:46:49.775" v="633" actId="1076"/>
          <ac:picMkLst>
            <pc:docMk/>
            <pc:sldMasterMk cId="867189166" sldId="2147483648"/>
            <ac:picMk id="6" creationId="{759071BA-5812-424F-4E78-17641F1B8023}"/>
          </ac:picMkLst>
        </pc:picChg>
        <pc:picChg chg="del">
          <ac:chgData name="Stephan Lohmann" userId="267527cd-9981-4097-b554-cb2e060e6081" providerId="ADAL" clId="{9116E0DE-C2C0-425E-99CD-753B4FE07C10}" dt="2025-02-19T11:46:36.200" v="628" actId="478"/>
          <ac:picMkLst>
            <pc:docMk/>
            <pc:sldMasterMk cId="867189166" sldId="2147483648"/>
            <ac:picMk id="1026" creationId="{F8AC1CE4-5E63-FC6A-17D1-3F326D612EB8}"/>
          </ac:picMkLst>
        </pc:picChg>
        <pc:sldLayoutChg chg="modSp">
          <pc:chgData name="Stephan Lohmann" userId="267527cd-9981-4097-b554-cb2e060e6081" providerId="ADAL" clId="{9116E0DE-C2C0-425E-99CD-753B4FE07C10}" dt="2025-02-17T16:41:08.356" v="1" actId="735"/>
          <pc:sldLayoutMkLst>
            <pc:docMk/>
            <pc:sldMasterMk cId="867189166" sldId="2147483648"/>
            <pc:sldLayoutMk cId="879221781" sldId="2147483649"/>
          </pc:sldLayoutMkLst>
        </pc:sldLayoutChg>
        <pc:sldLayoutChg chg="modSp">
          <pc:chgData name="Stephan Lohmann" userId="267527cd-9981-4097-b554-cb2e060e6081" providerId="ADAL" clId="{9116E0DE-C2C0-425E-99CD-753B4FE07C10}" dt="2025-02-17T16:41:13.227" v="2" actId="735"/>
          <pc:sldLayoutMkLst>
            <pc:docMk/>
            <pc:sldMasterMk cId="867189166" sldId="2147483648"/>
            <pc:sldLayoutMk cId="3514037327" sldId="2147483650"/>
          </pc:sldLayoutMkLst>
        </pc:sldLayoutChg>
        <pc:sldLayoutChg chg="modSp">
          <pc:chgData name="Stephan Lohmann" userId="267527cd-9981-4097-b554-cb2e060e6081" providerId="ADAL" clId="{9116E0DE-C2C0-425E-99CD-753B4FE07C10}" dt="2025-02-17T16:41:15.245" v="3" actId="735"/>
          <pc:sldLayoutMkLst>
            <pc:docMk/>
            <pc:sldMasterMk cId="867189166" sldId="2147483648"/>
            <pc:sldLayoutMk cId="2228195918" sldId="2147483651"/>
          </pc:sldLayoutMkLst>
        </pc:sldLayoutChg>
      </pc:sldMasterChg>
    </pc:docChg>
  </pc:docChgLst>
  <pc:docChgLst>
    <pc:chgData name="Stephan Lohmann" userId="267527cd-9981-4097-b554-cb2e060e6081" providerId="ADAL" clId="{8AAFE0AB-109B-4AF5-A32F-5D96C3538439}"/>
    <pc:docChg chg="undo redo custSel addSld modSld sldOrd modMainMaster modShowInfo">
      <pc:chgData name="Stephan Lohmann" userId="267527cd-9981-4097-b554-cb2e060e6081" providerId="ADAL" clId="{8AAFE0AB-109B-4AF5-A32F-5D96C3538439}" dt="2025-02-18T13:54:27.760" v="1576" actId="20577"/>
      <pc:docMkLst>
        <pc:docMk/>
      </pc:docMkLst>
      <pc:sldChg chg="modSp mod">
        <pc:chgData name="Stephan Lohmann" userId="267527cd-9981-4097-b554-cb2e060e6081" providerId="ADAL" clId="{8AAFE0AB-109B-4AF5-A32F-5D96C3538439}" dt="2025-02-18T13:11:26.061" v="1518" actId="207"/>
        <pc:sldMkLst>
          <pc:docMk/>
          <pc:sldMk cId="1543572484" sldId="402"/>
        </pc:sldMkLst>
        <pc:spChg chg="mod">
          <ac:chgData name="Stephan Lohmann" userId="267527cd-9981-4097-b554-cb2e060e6081" providerId="ADAL" clId="{8AAFE0AB-109B-4AF5-A32F-5D96C3538439}" dt="2025-02-18T13:11:26.061" v="1518" actId="207"/>
          <ac:spMkLst>
            <pc:docMk/>
            <pc:sldMk cId="1543572484" sldId="402"/>
            <ac:spMk id="7" creationId="{4F163C34-6EA9-EB3F-C318-A1E50A53A53B}"/>
          </ac:spMkLst>
        </pc:spChg>
        <pc:spChg chg="mod">
          <ac:chgData name="Stephan Lohmann" userId="267527cd-9981-4097-b554-cb2e060e6081" providerId="ADAL" clId="{8AAFE0AB-109B-4AF5-A32F-5D96C3538439}" dt="2025-02-18T13:11:26.061" v="1518" actId="207"/>
          <ac:spMkLst>
            <pc:docMk/>
            <pc:sldMk cId="1543572484" sldId="402"/>
            <ac:spMk id="8" creationId="{87105099-FEAA-D0F4-0892-00FDCAD7EC81}"/>
          </ac:spMkLst>
        </pc:spChg>
        <pc:spChg chg="mod">
          <ac:chgData name="Stephan Lohmann" userId="267527cd-9981-4097-b554-cb2e060e6081" providerId="ADAL" clId="{8AAFE0AB-109B-4AF5-A32F-5D96C3538439}" dt="2025-02-18T13:11:26.061" v="1518" actId="207"/>
          <ac:spMkLst>
            <pc:docMk/>
            <pc:sldMk cId="1543572484" sldId="402"/>
            <ac:spMk id="9" creationId="{A3862B30-687C-CFAE-165E-74FF4EEDFF59}"/>
          </ac:spMkLst>
        </pc:spChg>
        <pc:picChg chg="mod">
          <ac:chgData name="Stephan Lohmann" userId="267527cd-9981-4097-b554-cb2e060e6081" providerId="ADAL" clId="{8AAFE0AB-109B-4AF5-A32F-5D96C3538439}" dt="2025-02-18T11:18:03.842" v="68" actId="1076"/>
          <ac:picMkLst>
            <pc:docMk/>
            <pc:sldMk cId="1543572484" sldId="402"/>
            <ac:picMk id="3" creationId="{44677C09-6B7C-8880-BD3F-CB5C5CED3A3C}"/>
          </ac:picMkLst>
        </pc:picChg>
      </pc:sldChg>
      <pc:sldChg chg="addSp delSp modSp mod modTransition modAnim modNotesTx">
        <pc:chgData name="Stephan Lohmann" userId="267527cd-9981-4097-b554-cb2e060e6081" providerId="ADAL" clId="{8AAFE0AB-109B-4AF5-A32F-5D96C3538439}" dt="2025-02-18T11:41:25.292" v="549"/>
        <pc:sldMkLst>
          <pc:docMk/>
          <pc:sldMk cId="2452729417" sldId="403"/>
        </pc:sldMkLst>
        <pc:spChg chg="mod">
          <ac:chgData name="Stephan Lohmann" userId="267527cd-9981-4097-b554-cb2e060e6081" providerId="ADAL" clId="{8AAFE0AB-109B-4AF5-A32F-5D96C3538439}" dt="2025-02-18T10:42:51.216" v="58" actId="207"/>
          <ac:spMkLst>
            <pc:docMk/>
            <pc:sldMk cId="2452729417" sldId="403"/>
            <ac:spMk id="2" creationId="{A03E08D0-1FF5-8A43-A6B4-403B66C2FFA0}"/>
          </ac:spMkLst>
        </pc:spChg>
        <pc:spChg chg="add mod">
          <ac:chgData name="Stephan Lohmann" userId="267527cd-9981-4097-b554-cb2e060e6081" providerId="ADAL" clId="{8AAFE0AB-109B-4AF5-A32F-5D96C3538439}" dt="2025-02-18T11:39:37.914" v="520" actId="404"/>
          <ac:spMkLst>
            <pc:docMk/>
            <pc:sldMk cId="2452729417" sldId="403"/>
            <ac:spMk id="6" creationId="{8DE5FE69-C387-B143-7091-8385CBFEB50F}"/>
          </ac:spMkLst>
        </pc:spChg>
        <pc:spChg chg="add mod">
          <ac:chgData name="Stephan Lohmann" userId="267527cd-9981-4097-b554-cb2e060e6081" providerId="ADAL" clId="{8AAFE0AB-109B-4AF5-A32F-5D96C3538439}" dt="2025-02-18T11:39:37.914" v="520" actId="404"/>
          <ac:spMkLst>
            <pc:docMk/>
            <pc:sldMk cId="2452729417" sldId="403"/>
            <ac:spMk id="7" creationId="{01DD682C-371F-8D05-C660-9D7DF6736702}"/>
          </ac:spMkLst>
        </pc:spChg>
        <pc:spChg chg="add mod">
          <ac:chgData name="Stephan Lohmann" userId="267527cd-9981-4097-b554-cb2e060e6081" providerId="ADAL" clId="{8AAFE0AB-109B-4AF5-A32F-5D96C3538439}" dt="2025-02-18T11:39:37.914" v="520" actId="404"/>
          <ac:spMkLst>
            <pc:docMk/>
            <pc:sldMk cId="2452729417" sldId="403"/>
            <ac:spMk id="8" creationId="{E6C2C374-436A-8A26-8E58-693D72263C71}"/>
          </ac:spMkLst>
        </pc:spChg>
        <pc:spChg chg="add mod">
          <ac:chgData name="Stephan Lohmann" userId="267527cd-9981-4097-b554-cb2e060e6081" providerId="ADAL" clId="{8AAFE0AB-109B-4AF5-A32F-5D96C3538439}" dt="2025-02-18T11:39:37.914" v="520" actId="404"/>
          <ac:spMkLst>
            <pc:docMk/>
            <pc:sldMk cId="2452729417" sldId="403"/>
            <ac:spMk id="9" creationId="{90626AFB-0CB3-690A-9D46-4697C1E34470}"/>
          </ac:spMkLst>
        </pc:spChg>
        <pc:spChg chg="add mod">
          <ac:chgData name="Stephan Lohmann" userId="267527cd-9981-4097-b554-cb2e060e6081" providerId="ADAL" clId="{8AAFE0AB-109B-4AF5-A32F-5D96C3538439}" dt="2025-02-18T11:39:37.914" v="520" actId="404"/>
          <ac:spMkLst>
            <pc:docMk/>
            <pc:sldMk cId="2452729417" sldId="403"/>
            <ac:spMk id="10" creationId="{96230793-E0AF-60B3-511E-2DCC7FE29B4A}"/>
          </ac:spMkLst>
        </pc:spChg>
        <pc:graphicFrameChg chg="add del mod">
          <ac:chgData name="Stephan Lohmann" userId="267527cd-9981-4097-b554-cb2e060e6081" providerId="ADAL" clId="{8AAFE0AB-109B-4AF5-A32F-5D96C3538439}" dt="2025-02-18T11:17:45.798" v="67" actId="478"/>
          <ac:graphicFrameMkLst>
            <pc:docMk/>
            <pc:sldMk cId="2452729417" sldId="403"/>
            <ac:graphicFrameMk id="3" creationId="{4BE65D6D-EE4F-C4BA-88B2-D33F62F4A3CC}"/>
          </ac:graphicFrameMkLst>
        </pc:graphicFrameChg>
        <pc:picChg chg="add mod">
          <ac:chgData name="Stephan Lohmann" userId="267527cd-9981-4097-b554-cb2e060e6081" providerId="ADAL" clId="{8AAFE0AB-109B-4AF5-A32F-5D96C3538439}" dt="2025-02-18T11:18:10.385" v="69"/>
          <ac:picMkLst>
            <pc:docMk/>
            <pc:sldMk cId="2452729417" sldId="403"/>
            <ac:picMk id="4" creationId="{8D9B8EF9-1231-EAD5-7CF0-7E3D4E559286}"/>
          </ac:picMkLst>
        </pc:picChg>
        <pc:picChg chg="add mod">
          <ac:chgData name="Stephan Lohmann" userId="267527cd-9981-4097-b554-cb2e060e6081" providerId="ADAL" clId="{8AAFE0AB-109B-4AF5-A32F-5D96C3538439}" dt="2025-02-18T11:18:10.385" v="69"/>
          <ac:picMkLst>
            <pc:docMk/>
            <pc:sldMk cId="2452729417" sldId="403"/>
            <ac:picMk id="5" creationId="{94912DCA-3A71-58EF-69AB-FB31D5E7BB87}"/>
          </ac:picMkLst>
        </pc:picChg>
      </pc:sldChg>
      <pc:sldChg chg="addSp modSp mod modAnim">
        <pc:chgData name="Stephan Lohmann" userId="267527cd-9981-4097-b554-cb2e060e6081" providerId="ADAL" clId="{8AAFE0AB-109B-4AF5-A32F-5D96C3538439}" dt="2025-02-18T10:38:09.202" v="21" actId="1038"/>
        <pc:sldMkLst>
          <pc:docMk/>
          <pc:sldMk cId="1874920503" sldId="405"/>
        </pc:sldMkLst>
        <pc:picChg chg="add mod">
          <ac:chgData name="Stephan Lohmann" userId="267527cd-9981-4097-b554-cb2e060e6081" providerId="ADAL" clId="{8AAFE0AB-109B-4AF5-A32F-5D96C3538439}" dt="2025-02-18T10:38:09.202" v="21" actId="1038"/>
          <ac:picMkLst>
            <pc:docMk/>
            <pc:sldMk cId="1874920503" sldId="405"/>
            <ac:picMk id="4" creationId="{7A55CC7C-4110-C9EF-9764-DD1789240433}"/>
          </ac:picMkLst>
        </pc:picChg>
        <pc:picChg chg="add mod">
          <ac:chgData name="Stephan Lohmann" userId="267527cd-9981-4097-b554-cb2e060e6081" providerId="ADAL" clId="{8AAFE0AB-109B-4AF5-A32F-5D96C3538439}" dt="2025-02-18T10:33:47.882" v="10" actId="1076"/>
          <ac:picMkLst>
            <pc:docMk/>
            <pc:sldMk cId="1874920503" sldId="405"/>
            <ac:picMk id="8" creationId="{AE31D668-CB49-AEA1-8DC7-A3655F975FB6}"/>
          </ac:picMkLst>
        </pc:picChg>
      </pc:sldChg>
      <pc:sldChg chg="addSp delSp modSp add mod delAnim modNotesTx">
        <pc:chgData name="Stephan Lohmann" userId="267527cd-9981-4097-b554-cb2e060e6081" providerId="ADAL" clId="{8AAFE0AB-109B-4AF5-A32F-5D96C3538439}" dt="2025-02-18T13:10:38.786" v="1517" actId="1076"/>
        <pc:sldMkLst>
          <pc:docMk/>
          <pc:sldMk cId="3003246966" sldId="406"/>
        </pc:sldMkLst>
        <pc:spChg chg="mod">
          <ac:chgData name="Stephan Lohmann" userId="267527cd-9981-4097-b554-cb2e060e6081" providerId="ADAL" clId="{8AAFE0AB-109B-4AF5-A32F-5D96C3538439}" dt="2025-02-18T11:27:44.787" v="453" actId="20577"/>
          <ac:spMkLst>
            <pc:docMk/>
            <pc:sldMk cId="3003246966" sldId="406"/>
            <ac:spMk id="2" creationId="{E7DAC4BA-0B7E-C2A0-A5BA-F4DC0666A8B9}"/>
          </ac:spMkLst>
        </pc:spChg>
        <pc:spChg chg="add del mod">
          <ac:chgData name="Stephan Lohmann" userId="267527cd-9981-4097-b554-cb2e060e6081" providerId="ADAL" clId="{8AAFE0AB-109B-4AF5-A32F-5D96C3538439}" dt="2025-02-18T12:49:59.855" v="1259" actId="478"/>
          <ac:spMkLst>
            <pc:docMk/>
            <pc:sldMk cId="3003246966" sldId="406"/>
            <ac:spMk id="3" creationId="{9A884244-ED97-AB3C-E25B-E0860D3F0AFC}"/>
          </ac:spMkLst>
        </pc:spChg>
        <pc:spChg chg="del">
          <ac:chgData name="Stephan Lohmann" userId="267527cd-9981-4097-b554-cb2e060e6081" providerId="ADAL" clId="{8AAFE0AB-109B-4AF5-A32F-5D96C3538439}" dt="2025-02-18T11:27:52.463" v="454" actId="478"/>
          <ac:spMkLst>
            <pc:docMk/>
            <pc:sldMk cId="3003246966" sldId="406"/>
            <ac:spMk id="6" creationId="{D555C1A3-7FD0-1787-9A45-9F849770C420}"/>
          </ac:spMkLst>
        </pc:spChg>
        <pc:spChg chg="del">
          <ac:chgData name="Stephan Lohmann" userId="267527cd-9981-4097-b554-cb2e060e6081" providerId="ADAL" clId="{8AAFE0AB-109B-4AF5-A32F-5D96C3538439}" dt="2025-02-18T11:27:52.463" v="454" actId="478"/>
          <ac:spMkLst>
            <pc:docMk/>
            <pc:sldMk cId="3003246966" sldId="406"/>
            <ac:spMk id="7" creationId="{31DC3B31-5EAC-FEC3-813C-2606BAC27DEA}"/>
          </ac:spMkLst>
        </pc:spChg>
        <pc:spChg chg="del">
          <ac:chgData name="Stephan Lohmann" userId="267527cd-9981-4097-b554-cb2e060e6081" providerId="ADAL" clId="{8AAFE0AB-109B-4AF5-A32F-5D96C3538439}" dt="2025-02-18T11:27:52.463" v="454" actId="478"/>
          <ac:spMkLst>
            <pc:docMk/>
            <pc:sldMk cId="3003246966" sldId="406"/>
            <ac:spMk id="8" creationId="{8A45796D-2069-493F-48BE-387D26D60BBB}"/>
          </ac:spMkLst>
        </pc:spChg>
        <pc:spChg chg="del">
          <ac:chgData name="Stephan Lohmann" userId="267527cd-9981-4097-b554-cb2e060e6081" providerId="ADAL" clId="{8AAFE0AB-109B-4AF5-A32F-5D96C3538439}" dt="2025-02-18T11:27:52.463" v="454" actId="478"/>
          <ac:spMkLst>
            <pc:docMk/>
            <pc:sldMk cId="3003246966" sldId="406"/>
            <ac:spMk id="9" creationId="{9B46E9C2-7208-C4EB-708E-8F4BE5916C57}"/>
          </ac:spMkLst>
        </pc:spChg>
        <pc:spChg chg="del">
          <ac:chgData name="Stephan Lohmann" userId="267527cd-9981-4097-b554-cb2e060e6081" providerId="ADAL" clId="{8AAFE0AB-109B-4AF5-A32F-5D96C3538439}" dt="2025-02-18T11:27:52.463" v="454" actId="478"/>
          <ac:spMkLst>
            <pc:docMk/>
            <pc:sldMk cId="3003246966" sldId="406"/>
            <ac:spMk id="10" creationId="{B51BD35E-D872-0057-3D4C-621133B63696}"/>
          </ac:spMkLst>
        </pc:spChg>
        <pc:spChg chg="add mod topLvl">
          <ac:chgData name="Stephan Lohmann" userId="267527cd-9981-4097-b554-cb2e060e6081" providerId="ADAL" clId="{8AAFE0AB-109B-4AF5-A32F-5D96C3538439}" dt="2025-02-18T13:10:38.786" v="1517" actId="1076"/>
          <ac:spMkLst>
            <pc:docMk/>
            <pc:sldMk cId="3003246966" sldId="406"/>
            <ac:spMk id="11" creationId="{54AD00FE-4A87-4BCD-CF23-3715A5105096}"/>
          </ac:spMkLst>
        </pc:spChg>
        <pc:spChg chg="add mod topLvl">
          <ac:chgData name="Stephan Lohmann" userId="267527cd-9981-4097-b554-cb2e060e6081" providerId="ADAL" clId="{8AAFE0AB-109B-4AF5-A32F-5D96C3538439}" dt="2025-02-18T13:10:38.786" v="1517" actId="1076"/>
          <ac:spMkLst>
            <pc:docMk/>
            <pc:sldMk cId="3003246966" sldId="406"/>
            <ac:spMk id="12" creationId="{A4A482C0-1E52-B9F5-EB57-959016E77A99}"/>
          </ac:spMkLst>
        </pc:spChg>
        <pc:grpChg chg="add del mod">
          <ac:chgData name="Stephan Lohmann" userId="267527cd-9981-4097-b554-cb2e060e6081" providerId="ADAL" clId="{8AAFE0AB-109B-4AF5-A32F-5D96C3538439}" dt="2025-02-18T13:09:53.756" v="1509" actId="165"/>
          <ac:grpSpMkLst>
            <pc:docMk/>
            <pc:sldMk cId="3003246966" sldId="406"/>
            <ac:grpSpMk id="13" creationId="{D4360DC3-BDC1-17D8-3EF0-ACE5FFEB7BD8}"/>
          </ac:grpSpMkLst>
        </pc:grpChg>
      </pc:sldChg>
      <pc:sldChg chg="addSp delSp modSp add mod ord modAnim">
        <pc:chgData name="Stephan Lohmann" userId="267527cd-9981-4097-b554-cb2e060e6081" providerId="ADAL" clId="{8AAFE0AB-109B-4AF5-A32F-5D96C3538439}" dt="2025-02-18T12:44:36.196" v="1224"/>
        <pc:sldMkLst>
          <pc:docMk/>
          <pc:sldMk cId="1053448507" sldId="407"/>
        </pc:sldMkLst>
        <pc:spChg chg="mod">
          <ac:chgData name="Stephan Lohmann" userId="267527cd-9981-4097-b554-cb2e060e6081" providerId="ADAL" clId="{8AAFE0AB-109B-4AF5-A32F-5D96C3538439}" dt="2025-02-18T11:36:39.991" v="486" actId="20577"/>
          <ac:spMkLst>
            <pc:docMk/>
            <pc:sldMk cId="1053448507" sldId="407"/>
            <ac:spMk id="2" creationId="{71AE020A-8C66-6AD3-7F14-9EE761739F89}"/>
          </ac:spMkLst>
        </pc:spChg>
        <pc:spChg chg="add mod">
          <ac:chgData name="Stephan Lohmann" userId="267527cd-9981-4097-b554-cb2e060e6081" providerId="ADAL" clId="{8AAFE0AB-109B-4AF5-A32F-5D96C3538439}" dt="2025-02-18T11:40:02.443" v="524" actId="1076"/>
          <ac:spMkLst>
            <pc:docMk/>
            <pc:sldMk cId="1053448507" sldId="407"/>
            <ac:spMk id="7" creationId="{EDA6D409-7728-C9C5-4B89-1FC37CEFE07A}"/>
          </ac:spMkLst>
        </pc:spChg>
        <pc:spChg chg="add mod">
          <ac:chgData name="Stephan Lohmann" userId="267527cd-9981-4097-b554-cb2e060e6081" providerId="ADAL" clId="{8AAFE0AB-109B-4AF5-A32F-5D96C3538439}" dt="2025-02-18T11:40:14.558" v="543" actId="20577"/>
          <ac:spMkLst>
            <pc:docMk/>
            <pc:sldMk cId="1053448507" sldId="407"/>
            <ac:spMk id="8" creationId="{8F4E0801-44D5-73F1-8BD7-0CF49883EF84}"/>
          </ac:spMkLst>
        </pc:spChg>
        <pc:picChg chg="add mod">
          <ac:chgData name="Stephan Lohmann" userId="267527cd-9981-4097-b554-cb2e060e6081" providerId="ADAL" clId="{8AAFE0AB-109B-4AF5-A32F-5D96C3538439}" dt="2025-02-18T11:36:51.279" v="487"/>
          <ac:picMkLst>
            <pc:docMk/>
            <pc:sldMk cId="1053448507" sldId="407"/>
            <ac:picMk id="3" creationId="{66408B03-5B07-9ACB-A1CA-246B3FB0826E}"/>
          </ac:picMkLst>
        </pc:picChg>
        <pc:picChg chg="del">
          <ac:chgData name="Stephan Lohmann" userId="267527cd-9981-4097-b554-cb2e060e6081" providerId="ADAL" clId="{8AAFE0AB-109B-4AF5-A32F-5D96C3538439}" dt="2025-02-18T11:29:56.268" v="457" actId="478"/>
          <ac:picMkLst>
            <pc:docMk/>
            <pc:sldMk cId="1053448507" sldId="407"/>
            <ac:picMk id="4" creationId="{1B14C415-21EF-E40C-54AB-DF116E254854}"/>
          </ac:picMkLst>
        </pc:picChg>
        <pc:picChg chg="del">
          <ac:chgData name="Stephan Lohmann" userId="267527cd-9981-4097-b554-cb2e060e6081" providerId="ADAL" clId="{8AAFE0AB-109B-4AF5-A32F-5D96C3538439}" dt="2025-02-18T11:29:55.255" v="456" actId="478"/>
          <ac:picMkLst>
            <pc:docMk/>
            <pc:sldMk cId="1053448507" sldId="407"/>
            <ac:picMk id="5" creationId="{33B5027D-3A06-96FF-97DC-1CC0AA2575FC}"/>
          </ac:picMkLst>
        </pc:picChg>
        <pc:picChg chg="add mod">
          <ac:chgData name="Stephan Lohmann" userId="267527cd-9981-4097-b554-cb2e060e6081" providerId="ADAL" clId="{8AAFE0AB-109B-4AF5-A32F-5D96C3538439}" dt="2025-02-18T11:36:51.279" v="487"/>
          <ac:picMkLst>
            <pc:docMk/>
            <pc:sldMk cId="1053448507" sldId="407"/>
            <ac:picMk id="6" creationId="{8798BDAC-656C-DF36-9613-8EAC1AEDB7FA}"/>
          </ac:picMkLst>
        </pc:picChg>
      </pc:sldChg>
      <pc:sldChg chg="addSp modSp add mod ord modTransition modAnim modNotesTx">
        <pc:chgData name="Stephan Lohmann" userId="267527cd-9981-4097-b554-cb2e060e6081" providerId="ADAL" clId="{8AAFE0AB-109B-4AF5-A32F-5D96C3538439}" dt="2025-02-18T12:44:36.196" v="1224"/>
        <pc:sldMkLst>
          <pc:docMk/>
          <pc:sldMk cId="2368297907" sldId="408"/>
        </pc:sldMkLst>
        <pc:spChg chg="add mod">
          <ac:chgData name="Stephan Lohmann" userId="267527cd-9981-4097-b554-cb2e060e6081" providerId="ADAL" clId="{8AAFE0AB-109B-4AF5-A32F-5D96C3538439}" dt="2025-02-18T12:14:51.106" v="692" actId="207"/>
          <ac:spMkLst>
            <pc:docMk/>
            <pc:sldMk cId="2368297907" sldId="408"/>
            <ac:spMk id="4" creationId="{B39803D8-3E15-A4D3-7638-8B5F81FD0DA1}"/>
          </ac:spMkLst>
        </pc:spChg>
        <pc:spChg chg="add mod">
          <ac:chgData name="Stephan Lohmann" userId="267527cd-9981-4097-b554-cb2e060e6081" providerId="ADAL" clId="{8AAFE0AB-109B-4AF5-A32F-5D96C3538439}" dt="2025-02-18T12:20:31.325" v="740" actId="20577"/>
          <ac:spMkLst>
            <pc:docMk/>
            <pc:sldMk cId="2368297907" sldId="408"/>
            <ac:spMk id="5" creationId="{18A59632-3338-C3C0-BDB1-1ECB7BF7AC7D}"/>
          </ac:spMkLst>
        </pc:spChg>
        <pc:spChg chg="mod">
          <ac:chgData name="Stephan Lohmann" userId="267527cd-9981-4097-b554-cb2e060e6081" providerId="ADAL" clId="{8AAFE0AB-109B-4AF5-A32F-5D96C3538439}" dt="2025-02-18T12:10:29.856" v="629" actId="403"/>
          <ac:spMkLst>
            <pc:docMk/>
            <pc:sldMk cId="2368297907" sldId="408"/>
            <ac:spMk id="7" creationId="{B0927F94-D422-17F8-963A-8B07136EE3DF}"/>
          </ac:spMkLst>
        </pc:spChg>
        <pc:spChg chg="mod">
          <ac:chgData name="Stephan Lohmann" userId="267527cd-9981-4097-b554-cb2e060e6081" providerId="ADAL" clId="{8AAFE0AB-109B-4AF5-A32F-5D96C3538439}" dt="2025-02-18T11:54:58.127" v="557" actId="207"/>
          <ac:spMkLst>
            <pc:docMk/>
            <pc:sldMk cId="2368297907" sldId="408"/>
            <ac:spMk id="8" creationId="{938826C5-B936-EE95-7F22-F567A144B75D}"/>
          </ac:spMkLst>
        </pc:spChg>
        <pc:spChg chg="add mod">
          <ac:chgData name="Stephan Lohmann" userId="267527cd-9981-4097-b554-cb2e060e6081" providerId="ADAL" clId="{8AAFE0AB-109B-4AF5-A32F-5D96C3538439}" dt="2025-02-18T12:21:40.597" v="785" actId="20577"/>
          <ac:spMkLst>
            <pc:docMk/>
            <pc:sldMk cId="2368297907" sldId="408"/>
            <ac:spMk id="9" creationId="{6607086C-7AC2-0DE6-76AB-8559FA37F589}"/>
          </ac:spMkLst>
        </pc:spChg>
        <pc:spChg chg="add mod">
          <ac:chgData name="Stephan Lohmann" userId="267527cd-9981-4097-b554-cb2e060e6081" providerId="ADAL" clId="{8AAFE0AB-109B-4AF5-A32F-5D96C3538439}" dt="2025-02-18T12:25:46.737" v="840" actId="20577"/>
          <ac:spMkLst>
            <pc:docMk/>
            <pc:sldMk cId="2368297907" sldId="408"/>
            <ac:spMk id="10" creationId="{11C7FC83-3097-F426-74D6-058969C39D24}"/>
          </ac:spMkLst>
        </pc:spChg>
        <pc:spChg chg="add mod">
          <ac:chgData name="Stephan Lohmann" userId="267527cd-9981-4097-b554-cb2e060e6081" providerId="ADAL" clId="{8AAFE0AB-109B-4AF5-A32F-5D96C3538439}" dt="2025-02-18T12:26:48.594" v="911" actId="20577"/>
          <ac:spMkLst>
            <pc:docMk/>
            <pc:sldMk cId="2368297907" sldId="408"/>
            <ac:spMk id="11" creationId="{F426AEB6-55E6-9551-6BF9-9431B542482C}"/>
          </ac:spMkLst>
        </pc:spChg>
      </pc:sldChg>
      <pc:sldChg chg="addSp modSp add mod ord modAnim modNotesTx">
        <pc:chgData name="Stephan Lohmann" userId="267527cd-9981-4097-b554-cb2e060e6081" providerId="ADAL" clId="{8AAFE0AB-109B-4AF5-A32F-5D96C3538439}" dt="2025-02-18T13:54:27.760" v="1576" actId="20577"/>
        <pc:sldMkLst>
          <pc:docMk/>
          <pc:sldMk cId="711114509" sldId="409"/>
        </pc:sldMkLst>
        <pc:spChg chg="mod">
          <ac:chgData name="Stephan Lohmann" userId="267527cd-9981-4097-b554-cb2e060e6081" providerId="ADAL" clId="{8AAFE0AB-109B-4AF5-A32F-5D96C3538439}" dt="2025-02-18T12:36:06.856" v="997" actId="20577"/>
          <ac:spMkLst>
            <pc:docMk/>
            <pc:sldMk cId="711114509" sldId="409"/>
            <ac:spMk id="4" creationId="{85C632DD-FDBF-D486-D167-70703DC60131}"/>
          </ac:spMkLst>
        </pc:spChg>
        <pc:spChg chg="mod">
          <ac:chgData name="Stephan Lohmann" userId="267527cd-9981-4097-b554-cb2e060e6081" providerId="ADAL" clId="{8AAFE0AB-109B-4AF5-A32F-5D96C3538439}" dt="2025-02-18T12:36:32.675" v="1039" actId="20577"/>
          <ac:spMkLst>
            <pc:docMk/>
            <pc:sldMk cId="711114509" sldId="409"/>
            <ac:spMk id="5" creationId="{33DC33F6-0DAF-EC76-C31F-2A7C5A062C3F}"/>
          </ac:spMkLst>
        </pc:spChg>
        <pc:spChg chg="mod">
          <ac:chgData name="Stephan Lohmann" userId="267527cd-9981-4097-b554-cb2e060e6081" providerId="ADAL" clId="{8AAFE0AB-109B-4AF5-A32F-5D96C3538439}" dt="2025-02-18T12:34:02.346" v="927" actId="207"/>
          <ac:spMkLst>
            <pc:docMk/>
            <pc:sldMk cId="711114509" sldId="409"/>
            <ac:spMk id="7" creationId="{43C5DAFA-3459-3646-A70E-920332327ACF}"/>
          </ac:spMkLst>
        </pc:spChg>
        <pc:spChg chg="mod ord">
          <ac:chgData name="Stephan Lohmann" userId="267527cd-9981-4097-b554-cb2e060e6081" providerId="ADAL" clId="{8AAFE0AB-109B-4AF5-A32F-5D96C3538439}" dt="2025-02-18T12:33:39.464" v="922" actId="171"/>
          <ac:spMkLst>
            <pc:docMk/>
            <pc:sldMk cId="711114509" sldId="409"/>
            <ac:spMk id="8" creationId="{30BFCC8E-1783-FCC1-8A58-BFC31660147D}"/>
          </ac:spMkLst>
        </pc:spChg>
        <pc:spChg chg="mod">
          <ac:chgData name="Stephan Lohmann" userId="267527cd-9981-4097-b554-cb2e060e6081" providerId="ADAL" clId="{8AAFE0AB-109B-4AF5-A32F-5D96C3538439}" dt="2025-02-18T12:37:00.400" v="1095" actId="20577"/>
          <ac:spMkLst>
            <pc:docMk/>
            <pc:sldMk cId="711114509" sldId="409"/>
            <ac:spMk id="9" creationId="{43539D64-1DB4-A3F3-212F-C58441D35DBB}"/>
          </ac:spMkLst>
        </pc:spChg>
        <pc:spChg chg="mod">
          <ac:chgData name="Stephan Lohmann" userId="267527cd-9981-4097-b554-cb2e060e6081" providerId="ADAL" clId="{8AAFE0AB-109B-4AF5-A32F-5D96C3538439}" dt="2025-02-18T12:37:36.267" v="1149" actId="20577"/>
          <ac:spMkLst>
            <pc:docMk/>
            <pc:sldMk cId="711114509" sldId="409"/>
            <ac:spMk id="10" creationId="{0B84E16A-222A-220F-081A-D56E8F121136}"/>
          </ac:spMkLst>
        </pc:spChg>
        <pc:spChg chg="mod">
          <ac:chgData name="Stephan Lohmann" userId="267527cd-9981-4097-b554-cb2e060e6081" providerId="ADAL" clId="{8AAFE0AB-109B-4AF5-A32F-5D96C3538439}" dt="2025-02-18T13:53:43.446" v="1521" actId="1076"/>
          <ac:spMkLst>
            <pc:docMk/>
            <pc:sldMk cId="711114509" sldId="409"/>
            <ac:spMk id="11" creationId="{3AF9FA5C-D477-213F-627F-8CB4B12020AE}"/>
          </ac:spMkLst>
        </pc:spChg>
        <pc:spChg chg="add mod">
          <ac:chgData name="Stephan Lohmann" userId="267527cd-9981-4097-b554-cb2e060e6081" providerId="ADAL" clId="{8AAFE0AB-109B-4AF5-A32F-5D96C3538439}" dt="2025-02-18T13:54:27.760" v="1576" actId="20577"/>
          <ac:spMkLst>
            <pc:docMk/>
            <pc:sldMk cId="711114509" sldId="409"/>
            <ac:spMk id="12" creationId="{7E06E524-EDC7-1BEE-24BA-742CF22D7D9C}"/>
          </ac:spMkLst>
        </pc:spChg>
      </pc:sldChg>
      <pc:sldChg chg="addSp delSp modSp add mod modAnim modNotesTx">
        <pc:chgData name="Stephan Lohmann" userId="267527cd-9981-4097-b554-cb2e060e6081" providerId="ADAL" clId="{8AAFE0AB-109B-4AF5-A32F-5D96C3538439}" dt="2025-02-18T13:08:31.030" v="1506"/>
        <pc:sldMkLst>
          <pc:docMk/>
          <pc:sldMk cId="549698466" sldId="410"/>
        </pc:sldMkLst>
        <pc:spChg chg="mod">
          <ac:chgData name="Stephan Lohmann" userId="267527cd-9981-4097-b554-cb2e060e6081" providerId="ADAL" clId="{8AAFE0AB-109B-4AF5-A32F-5D96C3538439}" dt="2025-02-18T12:52:56.943" v="1346" actId="6549"/>
          <ac:spMkLst>
            <pc:docMk/>
            <pc:sldMk cId="549698466" sldId="410"/>
            <ac:spMk id="2" creationId="{47D58112-1419-EAC3-DD62-273A8D69CAC5}"/>
          </ac:spMkLst>
        </pc:spChg>
        <pc:spChg chg="add mod">
          <ac:chgData name="Stephan Lohmann" userId="267527cd-9981-4097-b554-cb2e060e6081" providerId="ADAL" clId="{8AAFE0AB-109B-4AF5-A32F-5D96C3538439}" dt="2025-02-18T13:05:56.836" v="1378" actId="1076"/>
          <ac:spMkLst>
            <pc:docMk/>
            <pc:sldMk cId="549698466" sldId="410"/>
            <ac:spMk id="3" creationId="{ECC509F3-83D8-081D-EEA8-51A4237AE7C4}"/>
          </ac:spMkLst>
        </pc:spChg>
        <pc:spChg chg="add mod">
          <ac:chgData name="Stephan Lohmann" userId="267527cd-9981-4097-b554-cb2e060e6081" providerId="ADAL" clId="{8AAFE0AB-109B-4AF5-A32F-5D96C3538439}" dt="2025-02-18T13:07:53.753" v="1500" actId="1035"/>
          <ac:spMkLst>
            <pc:docMk/>
            <pc:sldMk cId="549698466" sldId="410"/>
            <ac:spMk id="6" creationId="{EB28DCE0-8057-44E8-E7FC-AF563719478F}"/>
          </ac:spMkLst>
        </pc:spChg>
        <pc:spChg chg="add mod">
          <ac:chgData name="Stephan Lohmann" userId="267527cd-9981-4097-b554-cb2e060e6081" providerId="ADAL" clId="{8AAFE0AB-109B-4AF5-A32F-5D96C3538439}" dt="2025-02-18T13:07:53.753" v="1500" actId="1035"/>
          <ac:spMkLst>
            <pc:docMk/>
            <pc:sldMk cId="549698466" sldId="410"/>
            <ac:spMk id="7" creationId="{0C601AB9-DF04-0D7A-D03E-904785507021}"/>
          </ac:spMkLst>
        </pc:spChg>
        <pc:spChg chg="add mod">
          <ac:chgData name="Stephan Lohmann" userId="267527cd-9981-4097-b554-cb2e060e6081" providerId="ADAL" clId="{8AAFE0AB-109B-4AF5-A32F-5D96C3538439}" dt="2025-02-18T13:07:48.510" v="1495" actId="1076"/>
          <ac:spMkLst>
            <pc:docMk/>
            <pc:sldMk cId="549698466" sldId="410"/>
            <ac:spMk id="8" creationId="{3164B875-A27E-DB6E-3446-29E77F95DF26}"/>
          </ac:spMkLst>
        </pc:spChg>
        <pc:grpChg chg="del">
          <ac:chgData name="Stephan Lohmann" userId="267527cd-9981-4097-b554-cb2e060e6081" providerId="ADAL" clId="{8AAFE0AB-109B-4AF5-A32F-5D96C3538439}" dt="2025-02-18T12:53:00.883" v="1347" actId="478"/>
          <ac:grpSpMkLst>
            <pc:docMk/>
            <pc:sldMk cId="549698466" sldId="410"/>
            <ac:grpSpMk id="13" creationId="{76712A73-8471-BAC1-D627-4CABE1AA48EE}"/>
          </ac:grpSpMkLst>
        </pc:grpChg>
      </pc:sldChg>
      <pc:sldMasterChg chg="addSp delSp modSp mod">
        <pc:chgData name="Stephan Lohmann" userId="267527cd-9981-4097-b554-cb2e060e6081" providerId="ADAL" clId="{8AAFE0AB-109B-4AF5-A32F-5D96C3538439}" dt="2025-02-18T12:02:39.792" v="628" actId="1038"/>
        <pc:sldMasterMkLst>
          <pc:docMk/>
          <pc:sldMasterMk cId="867189166" sldId="2147483648"/>
        </pc:sldMasterMkLst>
        <pc:spChg chg="add mod ord topLvl">
          <ac:chgData name="Stephan Lohmann" userId="267527cd-9981-4097-b554-cb2e060e6081" providerId="ADAL" clId="{8AAFE0AB-109B-4AF5-A32F-5D96C3538439}" dt="2025-02-18T12:02:39.792" v="628" actId="1038"/>
          <ac:spMkLst>
            <pc:docMk/>
            <pc:sldMasterMk cId="867189166" sldId="2147483648"/>
            <ac:spMk id="4" creationId="{A6C32A07-8F35-C17E-9EA9-7A6981E1D1E6}"/>
          </ac:spMkLst>
        </pc:spChg>
        <pc:grpChg chg="add del mod">
          <ac:chgData name="Stephan Lohmann" userId="267527cd-9981-4097-b554-cb2e060e6081" providerId="ADAL" clId="{8AAFE0AB-109B-4AF5-A32F-5D96C3538439}" dt="2025-02-18T12:02:16.635" v="595" actId="165"/>
          <ac:grpSpMkLst>
            <pc:docMk/>
            <pc:sldMasterMk cId="867189166" sldId="2147483648"/>
            <ac:grpSpMk id="6" creationId="{2CCACF14-F7B0-C864-4D0D-2B532889AA8D}"/>
          </ac:grpSpMkLst>
        </pc:grpChg>
        <pc:picChg chg="add mod topLvl">
          <ac:chgData name="Stephan Lohmann" userId="267527cd-9981-4097-b554-cb2e060e6081" providerId="ADAL" clId="{8AAFE0AB-109B-4AF5-A32F-5D96C3538439}" dt="2025-02-18T12:02:39.792" v="628" actId="1038"/>
          <ac:picMkLst>
            <pc:docMk/>
            <pc:sldMasterMk cId="867189166" sldId="2147483648"/>
            <ac:picMk id="1026" creationId="{F8AC1CE4-5E63-FC6A-17D1-3F326D612EB8}"/>
          </ac:picMkLst>
        </pc:picChg>
      </pc:sldMasterChg>
    </pc:docChg>
  </pc:docChgLst>
  <pc:docChgLst>
    <pc:chgData name="Tim Zimmermann" userId="3788fb44-d6d2-4d45-9c66-96d130b1102e" providerId="ADAL" clId="{582E889D-1851-8B41-93AB-7CD88084AB6C}"/>
    <pc:docChg chg="modSld">
      <pc:chgData name="Tim Zimmermann" userId="3788fb44-d6d2-4d45-9c66-96d130b1102e" providerId="ADAL" clId="{582E889D-1851-8B41-93AB-7CD88084AB6C}" dt="2025-02-18T11:28:23.846" v="1" actId="1036"/>
      <pc:docMkLst>
        <pc:docMk/>
      </pc:docMkLst>
      <pc:sldChg chg="modSp mod">
        <pc:chgData name="Tim Zimmermann" userId="3788fb44-d6d2-4d45-9c66-96d130b1102e" providerId="ADAL" clId="{582E889D-1851-8B41-93AB-7CD88084AB6C}" dt="2025-02-18T11:28:23.846" v="1" actId="1036"/>
        <pc:sldMkLst>
          <pc:docMk/>
          <pc:sldMk cId="1081408817" sldId="323"/>
        </pc:sldMkLst>
        <pc:graphicFrameChg chg="mod">
          <ac:chgData name="Tim Zimmermann" userId="3788fb44-d6d2-4d45-9c66-96d130b1102e" providerId="ADAL" clId="{582E889D-1851-8B41-93AB-7CD88084AB6C}" dt="2025-02-18T11:28:23.846" v="1" actId="1036"/>
          <ac:graphicFrameMkLst>
            <pc:docMk/>
            <pc:sldMk cId="1081408817" sldId="323"/>
            <ac:graphicFrameMk id="5" creationId="{8A3BA095-0CD6-77AF-BE11-C2A5C8AC9355}"/>
          </ac:graphicFrameMkLst>
        </pc:graphicFrameChg>
      </pc:sldChg>
    </pc:docChg>
  </pc:docChgLst>
  <pc:docChgLst>
    <pc:chgData name="Martina Wengenroth" userId="ed6cca7b-3700-4cca-a3b4-eee305306de5" providerId="ADAL" clId="{F1729749-6248-4B52-906A-FDFB1C1DA10C}"/>
    <pc:docChg chg="modSld">
      <pc:chgData name="Martina Wengenroth" userId="ed6cca7b-3700-4cca-a3b4-eee305306de5" providerId="ADAL" clId="{F1729749-6248-4B52-906A-FDFB1C1DA10C}" dt="2025-02-18T14:26:40.281" v="7" actId="20577"/>
      <pc:docMkLst>
        <pc:docMk/>
      </pc:docMkLst>
      <pc:sldChg chg="modNotesTx">
        <pc:chgData name="Martina Wengenroth" userId="ed6cca7b-3700-4cca-a3b4-eee305306de5" providerId="ADAL" clId="{F1729749-6248-4B52-906A-FDFB1C1DA10C}" dt="2025-02-18T14:26:40.281" v="7" actId="20577"/>
        <pc:sldMkLst>
          <pc:docMk/>
          <pc:sldMk cId="2452729417" sldId="403"/>
        </pc:sldMkLst>
      </pc:sldChg>
      <pc:sldChg chg="modNotesTx">
        <pc:chgData name="Martina Wengenroth" userId="ed6cca7b-3700-4cca-a3b4-eee305306de5" providerId="ADAL" clId="{F1729749-6248-4B52-906A-FDFB1C1DA10C}" dt="2025-02-18T14:24:00.142" v="2" actId="6549"/>
        <pc:sldMkLst>
          <pc:docMk/>
          <pc:sldMk cId="2368297907" sldId="408"/>
        </pc:sldMkLst>
      </pc:sldChg>
      <pc:sldChg chg="modNotesTx">
        <pc:chgData name="Martina Wengenroth" userId="ed6cca7b-3700-4cca-a3b4-eee305306de5" providerId="ADAL" clId="{F1729749-6248-4B52-906A-FDFB1C1DA10C}" dt="2025-02-18T14:25:16.559" v="4" actId="20577"/>
        <pc:sldMkLst>
          <pc:docMk/>
          <pc:sldMk cId="711114509" sldId="4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0CFD4A23-8D4F-4FA9-83F2-8C314895459A}" type="datetimeFigureOut">
              <a:rPr lang="de-DE" smtClean="0"/>
              <a:t>19.02.2025</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6DE29BB-DEDF-484F-A101-A02979CF620D}" type="slidenum">
              <a:rPr lang="de-DE" smtClean="0"/>
              <a:t>‹Nr.›</a:t>
            </a:fld>
            <a:endParaRPr lang="de-DE"/>
          </a:p>
        </p:txBody>
      </p:sp>
    </p:spTree>
    <p:extLst>
      <p:ext uri="{BB962C8B-B14F-4D97-AF65-F5344CB8AC3E}">
        <p14:creationId xmlns:p14="http://schemas.microsoft.com/office/powerpoint/2010/main" val="361373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6DE29BB-DEDF-484F-A101-A02979CF620D}" type="slidenum">
              <a:rPr lang="de-DE" smtClean="0"/>
              <a:t>1</a:t>
            </a:fld>
            <a:endParaRPr lang="de-DE"/>
          </a:p>
        </p:txBody>
      </p:sp>
    </p:spTree>
    <p:extLst>
      <p:ext uri="{BB962C8B-B14F-4D97-AF65-F5344CB8AC3E}">
        <p14:creationId xmlns:p14="http://schemas.microsoft.com/office/powerpoint/2010/main" val="60662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A6C67-CCC6-6C69-577A-26CC751736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1759FE-8F33-F5F9-5DBD-A8AD74E094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2A8665-4F9A-6BF5-332B-3EC443280F3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CEEDD28-B92B-052B-E02E-3173005A257F}"/>
              </a:ext>
            </a:extLst>
          </p:cNvPr>
          <p:cNvSpPr>
            <a:spLocks noGrp="1"/>
          </p:cNvSpPr>
          <p:nvPr>
            <p:ph type="sldNum" sz="quarter" idx="5"/>
          </p:nvPr>
        </p:nvSpPr>
        <p:spPr/>
        <p:txBody>
          <a:bodyPr/>
          <a:lstStyle/>
          <a:p>
            <a:fld id="{C6DE29BB-DEDF-484F-A101-A02979CF620D}" type="slidenum">
              <a:rPr lang="de-DE" smtClean="0"/>
              <a:t>10</a:t>
            </a:fld>
            <a:endParaRPr lang="de-DE"/>
          </a:p>
        </p:txBody>
      </p:sp>
    </p:spTree>
    <p:extLst>
      <p:ext uri="{BB962C8B-B14F-4D97-AF65-F5344CB8AC3E}">
        <p14:creationId xmlns:p14="http://schemas.microsoft.com/office/powerpoint/2010/main" val="17806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360301-18F7-4CA0-8A83-EC7A56E0C2CA}" type="slidenum">
              <a:rPr lang="de-DE" smtClean="0"/>
              <a:pPr/>
              <a:t>11</a:t>
            </a:fld>
            <a:endParaRPr lang="de-DE"/>
          </a:p>
        </p:txBody>
      </p:sp>
    </p:spTree>
    <p:extLst>
      <p:ext uri="{BB962C8B-B14F-4D97-AF65-F5344CB8AC3E}">
        <p14:creationId xmlns:p14="http://schemas.microsoft.com/office/powerpoint/2010/main" val="19337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0" i="0" dirty="0">
                <a:solidFill>
                  <a:srgbClr val="000000"/>
                </a:solidFill>
                <a:effectLst/>
                <a:latin typeface="Arial" panose="020B0604020202020204" pitchFamily="34" charset="0"/>
              </a:rPr>
              <a:t>Der Metaller-Test ist ein digitales Übungstool zur Vorbereitung der metallhandwerklichen Auszubildenden auf die Gesellenprüfung. Er bietet die optimale Lösung, da der Wissenstest gezielt einzelne Fachthemen abfragt und durch ein bewertetes Teilnahmezertifikat ein direktes Feedback sowohl für den Azubi als auch den Ausbildungsleiter liefert. Der gezielt zum Wissens-Check entwickelte Test soll es den Ausbildungsbetrieben leichter machen, Lerninhalte digital und interaktiv zur Verfügung zu stellen. </a:t>
            </a:r>
          </a:p>
          <a:p>
            <a:endParaRPr lang="de-DE" sz="1800" b="0" i="0" dirty="0">
              <a:solidFill>
                <a:srgbClr val="000000"/>
              </a:solidFill>
              <a:effectLst/>
              <a:latin typeface="Arial" panose="020B0604020202020204" pitchFamily="34" charset="0"/>
            </a:endParaRPr>
          </a:p>
        </p:txBody>
      </p:sp>
      <p:sp>
        <p:nvSpPr>
          <p:cNvPr id="4" name="Foliennummernplatzhalter 3"/>
          <p:cNvSpPr>
            <a:spLocks noGrp="1"/>
          </p:cNvSpPr>
          <p:nvPr>
            <p:ph type="sldNum" sz="quarter" idx="5"/>
          </p:nvPr>
        </p:nvSpPr>
        <p:spPr/>
        <p:txBody>
          <a:bodyPr/>
          <a:lstStyle/>
          <a:p>
            <a:fld id="{C6DE29BB-DEDF-484F-A101-A02979CF620D}" type="slidenum">
              <a:rPr lang="de-DE" smtClean="0"/>
              <a:t>2</a:t>
            </a:fld>
            <a:endParaRPr lang="de-DE"/>
          </a:p>
        </p:txBody>
      </p:sp>
    </p:spTree>
    <p:extLst>
      <p:ext uri="{BB962C8B-B14F-4D97-AF65-F5344CB8AC3E}">
        <p14:creationId xmlns:p14="http://schemas.microsoft.com/office/powerpoint/2010/main" val="42151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D182-1E9A-5E6C-B2D1-1DE10FF36A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2B5973-3615-ABAB-E556-07312CD3BC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7BBD5A-5A1E-42A7-8F9C-67EC00EB0662}"/>
              </a:ext>
            </a:extLst>
          </p:cNvPr>
          <p:cNvSpPr>
            <a:spLocks noGrp="1"/>
          </p:cNvSpPr>
          <p:nvPr>
            <p:ph type="body" idx="1"/>
          </p:nvPr>
        </p:nvSpPr>
        <p:spPr/>
        <p:txBody>
          <a:bodyPr/>
          <a:lstStyle/>
          <a:p>
            <a:r>
              <a:rPr lang="de-DE" sz="1800" b="0" i="0" dirty="0">
                <a:solidFill>
                  <a:srgbClr val="000000"/>
                </a:solidFill>
                <a:effectLst/>
                <a:latin typeface="Arial" panose="020B0604020202020204" pitchFamily="34" charset="0"/>
              </a:rPr>
              <a:t>Der Metaller-Test ist für die Ausbildungsberufe </a:t>
            </a:r>
            <a:r>
              <a:rPr lang="de-DE" sz="1800" b="1" i="0" dirty="0">
                <a:solidFill>
                  <a:srgbClr val="000000"/>
                </a:solidFill>
                <a:effectLst/>
                <a:latin typeface="Arial" panose="020B0604020202020204" pitchFamily="34" charset="0"/>
              </a:rPr>
              <a:t>Metallbauer</a:t>
            </a:r>
            <a:r>
              <a:rPr lang="de-DE" sz="1800" b="0" i="0" dirty="0">
                <a:solidFill>
                  <a:srgbClr val="000000"/>
                </a:solidFill>
                <a:effectLst/>
                <a:latin typeface="Arial" panose="020B0604020202020204" pitchFamily="34" charset="0"/>
              </a:rPr>
              <a:t> und Feinwerkmechaniker entwickelt und umfasst alle ausbildungsrelevanten Fachthemen, die ein Azubi jeweils bis zur Gesellenprüfung Teil 1 oder Teil 2 lernen muss. Aktuell liegt er für die Gesellenprüfung Teil 1 vor. Er bietet über die Fragen zu den unterschiedlichen Fachbereichen hinaus, Möglichkeiten der Selbstkontrolle, die als </a:t>
            </a:r>
            <a:r>
              <a:rPr lang="de-DE" sz="1800" b="0" i="0" dirty="0" err="1">
                <a:solidFill>
                  <a:srgbClr val="000000"/>
                </a:solidFill>
                <a:effectLst/>
                <a:latin typeface="Arial" panose="020B0604020202020204" pitchFamily="34" charset="0"/>
              </a:rPr>
              <a:t>pdf</a:t>
            </a:r>
            <a:r>
              <a:rPr lang="de-DE" sz="1800" b="0" i="0" dirty="0">
                <a:solidFill>
                  <a:srgbClr val="000000"/>
                </a:solidFill>
                <a:effectLst/>
                <a:latin typeface="Arial" panose="020B0604020202020204" pitchFamily="34" charset="0"/>
              </a:rPr>
              <a:t> auch an die Ausbildungsbetriebe weitergeleitet werden können. </a:t>
            </a:r>
            <a:endParaRPr lang="de-DE" dirty="0"/>
          </a:p>
        </p:txBody>
      </p:sp>
      <p:sp>
        <p:nvSpPr>
          <p:cNvPr id="4" name="Foliennummernplatzhalter 3">
            <a:extLst>
              <a:ext uri="{FF2B5EF4-FFF2-40B4-BE49-F238E27FC236}">
                <a16:creationId xmlns:a16="http://schemas.microsoft.com/office/drawing/2014/main" id="{C4E538B3-78F1-DEFE-EFBE-CE3CC44841FC}"/>
              </a:ext>
            </a:extLst>
          </p:cNvPr>
          <p:cNvSpPr>
            <a:spLocks noGrp="1"/>
          </p:cNvSpPr>
          <p:nvPr>
            <p:ph type="sldNum" sz="quarter" idx="5"/>
          </p:nvPr>
        </p:nvSpPr>
        <p:spPr/>
        <p:txBody>
          <a:bodyPr/>
          <a:lstStyle/>
          <a:p>
            <a:fld id="{C6DE29BB-DEDF-484F-A101-A02979CF620D}" type="slidenum">
              <a:rPr lang="de-DE" smtClean="0"/>
              <a:t>3</a:t>
            </a:fld>
            <a:endParaRPr lang="de-DE"/>
          </a:p>
        </p:txBody>
      </p:sp>
    </p:spTree>
    <p:extLst>
      <p:ext uri="{BB962C8B-B14F-4D97-AF65-F5344CB8AC3E}">
        <p14:creationId xmlns:p14="http://schemas.microsoft.com/office/powerpoint/2010/main" val="108738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5DD6-DDC7-FDA9-2202-2CB5D97C40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A95AC5-4DB6-CD71-0746-24744B71C3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E3227E7-25B9-F468-5A43-B3552D4593F7}"/>
              </a:ext>
            </a:extLst>
          </p:cNvPr>
          <p:cNvSpPr>
            <a:spLocks noGrp="1"/>
          </p:cNvSpPr>
          <p:nvPr>
            <p:ph type="body" idx="1"/>
          </p:nvPr>
        </p:nvSpPr>
        <p:spPr/>
        <p:txBody>
          <a:bodyPr/>
          <a:lstStyle/>
          <a:p>
            <a:r>
              <a:rPr lang="de-DE" dirty="0"/>
              <a:t>Frage 1 aus dem Bereich „spanende Fertigung“</a:t>
            </a:r>
          </a:p>
          <a:p>
            <a:r>
              <a:rPr lang="de-DE" dirty="0"/>
              <a:t>Rechts die Test-Navigation zu diesem Themenbereich </a:t>
            </a:r>
          </a:p>
          <a:p>
            <a:pPr marL="171450" indent="-171450">
              <a:buFont typeface="Symbol" panose="05050102010706020507" pitchFamily="18" charset="2"/>
              <a:buChar char="Þ"/>
            </a:pPr>
            <a:r>
              <a:rPr lang="de-DE" dirty="0"/>
              <a:t>5 Fragen sind beantwortet: 4 richtig 1 falsch =&gt; 29 Fragen sind noch offen</a:t>
            </a:r>
          </a:p>
          <a:p>
            <a:pPr marL="0" indent="0">
              <a:buFont typeface="Symbol" panose="05050102010706020507" pitchFamily="18" charset="2"/>
              <a:buNone/>
            </a:pPr>
            <a:endParaRPr lang="de-DE" dirty="0"/>
          </a:p>
          <a:p>
            <a:pPr marL="0" indent="0">
              <a:buFont typeface="Symbol" panose="05050102010706020507" pitchFamily="18" charset="2"/>
              <a:buNone/>
            </a:pPr>
            <a:r>
              <a:rPr lang="de-DE" dirty="0"/>
              <a:t>Animation zu Frage </a:t>
            </a:r>
            <a:r>
              <a:rPr lang="de-DE" dirty="0" err="1"/>
              <a:t>Nr</a:t>
            </a:r>
            <a:r>
              <a:rPr lang="de-DE" dirty="0"/>
              <a:t> 6 als weiteres Beispiel</a:t>
            </a:r>
          </a:p>
        </p:txBody>
      </p:sp>
      <p:sp>
        <p:nvSpPr>
          <p:cNvPr id="4" name="Foliennummernplatzhalter 3">
            <a:extLst>
              <a:ext uri="{FF2B5EF4-FFF2-40B4-BE49-F238E27FC236}">
                <a16:creationId xmlns:a16="http://schemas.microsoft.com/office/drawing/2014/main" id="{5053AABB-F619-9CBD-5D0B-661ACAAC2D3A}"/>
              </a:ext>
            </a:extLst>
          </p:cNvPr>
          <p:cNvSpPr>
            <a:spLocks noGrp="1"/>
          </p:cNvSpPr>
          <p:nvPr>
            <p:ph type="sldNum" sz="quarter" idx="5"/>
          </p:nvPr>
        </p:nvSpPr>
        <p:spPr/>
        <p:txBody>
          <a:bodyPr/>
          <a:lstStyle/>
          <a:p>
            <a:fld id="{C6DE29BB-DEDF-484F-A101-A02979CF620D}" type="slidenum">
              <a:rPr lang="de-DE" smtClean="0"/>
              <a:t>4</a:t>
            </a:fld>
            <a:endParaRPr lang="de-DE"/>
          </a:p>
        </p:txBody>
      </p:sp>
    </p:spTree>
    <p:extLst>
      <p:ext uri="{BB962C8B-B14F-4D97-AF65-F5344CB8AC3E}">
        <p14:creationId xmlns:p14="http://schemas.microsoft.com/office/powerpoint/2010/main" val="198244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4E221-CA5A-5BF9-6184-E4E96110E7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4983438-B689-C5B0-673F-CF181D9EC4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2A1B15-9722-F84D-5FF2-671E721730A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5207BD-46BF-3909-7A4D-BC2A3DF72CFD}"/>
              </a:ext>
            </a:extLst>
          </p:cNvPr>
          <p:cNvSpPr>
            <a:spLocks noGrp="1"/>
          </p:cNvSpPr>
          <p:nvPr>
            <p:ph type="sldNum" sz="quarter" idx="5"/>
          </p:nvPr>
        </p:nvSpPr>
        <p:spPr/>
        <p:txBody>
          <a:bodyPr/>
          <a:lstStyle/>
          <a:p>
            <a:fld id="{C6DE29BB-DEDF-484F-A101-A02979CF620D}" type="slidenum">
              <a:rPr lang="de-DE" smtClean="0"/>
              <a:t>5</a:t>
            </a:fld>
            <a:endParaRPr lang="de-DE"/>
          </a:p>
        </p:txBody>
      </p:sp>
    </p:spTree>
    <p:extLst>
      <p:ext uri="{BB962C8B-B14F-4D97-AF65-F5344CB8AC3E}">
        <p14:creationId xmlns:p14="http://schemas.microsoft.com/office/powerpoint/2010/main" val="221748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5655-78FC-ED42-2BD7-E63A94CF24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65D9E6-5EAA-C513-279F-87DBA497A51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7E775A-B38D-13DF-028E-86B65C161FC3}"/>
              </a:ext>
            </a:extLst>
          </p:cNvPr>
          <p:cNvSpPr>
            <a:spLocks noGrp="1"/>
          </p:cNvSpPr>
          <p:nvPr>
            <p:ph type="body" idx="1"/>
          </p:nvPr>
        </p:nvSpPr>
        <p:spPr/>
        <p:txBody>
          <a:bodyPr/>
          <a:lstStyle/>
          <a:p>
            <a:r>
              <a:rPr lang="de-DE" sz="1800" b="0" i="0" dirty="0">
                <a:solidFill>
                  <a:srgbClr val="000000"/>
                </a:solidFill>
                <a:effectLst/>
                <a:latin typeface="Arial" panose="020B0604020202020204" pitchFamily="34" charset="0"/>
              </a:rPr>
              <a:t>Die wichtigste Zielgruppe des Metall-Test sind natürlich die Auszubildenden in den Innungsbetrieben. Der Metaller-Test bietet ihnen die Möglichkeit sich optimal auf die schriftlichen Prüfungen ihrer Ausbildung vorzubereiten. Dabei kommt die elektronische Form des Übens den aktuellen Vorlieben der Auszubildenden entgegen. Die Dokumentation der Ergebnisse aus dem Test – nur für den eigenen Bedarf – sind wie ein virtuelles Schulterklopfen und Fördern die individuelle Motivation der Auszubildenden. Unterstützend ist der beschränkte Umfang der unterschiedlichen Tests: Mit rund 20 Fragen ist die Bearbeitungszeit an die Aufmerksamkeitsleistung der Auszubildenden angepasst. </a:t>
            </a:r>
            <a:endParaRPr lang="de-DE" dirty="0"/>
          </a:p>
        </p:txBody>
      </p:sp>
      <p:sp>
        <p:nvSpPr>
          <p:cNvPr id="4" name="Foliennummernplatzhalter 3">
            <a:extLst>
              <a:ext uri="{FF2B5EF4-FFF2-40B4-BE49-F238E27FC236}">
                <a16:creationId xmlns:a16="http://schemas.microsoft.com/office/drawing/2014/main" id="{5D087736-7219-2396-CB6B-47E0EA3CE726}"/>
              </a:ext>
            </a:extLst>
          </p:cNvPr>
          <p:cNvSpPr>
            <a:spLocks noGrp="1"/>
          </p:cNvSpPr>
          <p:nvPr>
            <p:ph type="sldNum" sz="quarter" idx="5"/>
          </p:nvPr>
        </p:nvSpPr>
        <p:spPr/>
        <p:txBody>
          <a:bodyPr/>
          <a:lstStyle/>
          <a:p>
            <a:fld id="{C6DE29BB-DEDF-484F-A101-A02979CF620D}" type="slidenum">
              <a:rPr lang="de-DE" smtClean="0"/>
              <a:t>6</a:t>
            </a:fld>
            <a:endParaRPr lang="de-DE"/>
          </a:p>
        </p:txBody>
      </p:sp>
    </p:spTree>
    <p:extLst>
      <p:ext uri="{BB962C8B-B14F-4D97-AF65-F5344CB8AC3E}">
        <p14:creationId xmlns:p14="http://schemas.microsoft.com/office/powerpoint/2010/main" val="162582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185A-941A-754C-0DDC-15DB914992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84BE98-9727-C649-8531-10BAFE5115E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59DFAB-5F3D-2D9C-2EA9-B3CCD73B1324}"/>
              </a:ext>
            </a:extLst>
          </p:cNvPr>
          <p:cNvSpPr>
            <a:spLocks noGrp="1"/>
          </p:cNvSpPr>
          <p:nvPr>
            <p:ph type="body" idx="1"/>
          </p:nvPr>
        </p:nvSpPr>
        <p:spPr/>
        <p:txBody>
          <a:bodyPr/>
          <a:lstStyle/>
          <a:p>
            <a:r>
              <a:rPr lang="de-DE" sz="1800" b="0" i="0" dirty="0">
                <a:solidFill>
                  <a:srgbClr val="000000"/>
                </a:solidFill>
                <a:effectLst/>
                <a:latin typeface="Arial" panose="020B0604020202020204" pitchFamily="34" charset="0"/>
              </a:rPr>
              <a:t>Die ausbildenden Metaller haben ein hohes Interesse ihre eigene Ausbildungsqualität zumindest aufrecht zu erhalten. Gerade bei der Vorbereitung auf die schriftlichen Prüfungen – dort wo es vielfach um die Reflektion von Wissen geht – ist der Metaller-Test ein wertvolles Instrument. Er trägt zur positiven Positionierung des Ausbildungsbetriebes als zeitgemäßer (</a:t>
            </a:r>
            <a:r>
              <a:rPr lang="de-DE" sz="1800" b="0" i="0" dirty="0" err="1">
                <a:solidFill>
                  <a:srgbClr val="000000"/>
                </a:solidFill>
                <a:effectLst/>
                <a:latin typeface="Arial" panose="020B0604020202020204" pitchFamily="34" charset="0"/>
              </a:rPr>
              <a:t>Ausbildungs</a:t>
            </a:r>
            <a:r>
              <a:rPr lang="de-DE" sz="1800" b="0" i="0" dirty="0">
                <a:solidFill>
                  <a:srgbClr val="000000"/>
                </a:solidFill>
                <a:effectLst/>
                <a:latin typeface="Arial" panose="020B0604020202020204" pitchFamily="34" charset="0"/>
              </a:rPr>
              <a:t>)Betrieb bei. Er erhöht die Motivation der Auszubildenden sich frühzeitig und bestenfalls kontinuierlich mit den Grundlagen des gewählten </a:t>
            </a:r>
            <a:r>
              <a:rPr lang="de-DE" sz="1800" b="0" i="0" dirty="0" err="1">
                <a:solidFill>
                  <a:srgbClr val="000000"/>
                </a:solidFill>
                <a:effectLst/>
                <a:latin typeface="Arial" panose="020B0604020202020204" pitchFamily="34" charset="0"/>
              </a:rPr>
              <a:t>Berufess</a:t>
            </a:r>
            <a:r>
              <a:rPr lang="de-DE" sz="1800" b="0" i="0" dirty="0">
                <a:solidFill>
                  <a:srgbClr val="000000"/>
                </a:solidFill>
                <a:effectLst/>
                <a:latin typeface="Arial" panose="020B0604020202020204" pitchFamily="34" charset="0"/>
              </a:rPr>
              <a:t> zu beschäftigen. Gleichzeitig erhöht es die wahrgenommene Wertschätzung des Unternehmens gegenüber seinen Auszubildenden. Hierzu dient auch die Übertragung von (Lern)Verantwortung. Dort wo seitens der Auszubildenden nicht ausreichend dieser Lernverantwortung entsprochen wird, besteht die Möglichkeit über die dokumentierten Testergebnisse unterstützend einzugreifen. </a:t>
            </a:r>
            <a:endParaRPr lang="de-DE" dirty="0"/>
          </a:p>
        </p:txBody>
      </p:sp>
      <p:sp>
        <p:nvSpPr>
          <p:cNvPr id="4" name="Foliennummernplatzhalter 3">
            <a:extLst>
              <a:ext uri="{FF2B5EF4-FFF2-40B4-BE49-F238E27FC236}">
                <a16:creationId xmlns:a16="http://schemas.microsoft.com/office/drawing/2014/main" id="{9C04C805-46F2-F931-2237-A133E9B4D052}"/>
              </a:ext>
            </a:extLst>
          </p:cNvPr>
          <p:cNvSpPr>
            <a:spLocks noGrp="1"/>
          </p:cNvSpPr>
          <p:nvPr>
            <p:ph type="sldNum" sz="quarter" idx="5"/>
          </p:nvPr>
        </p:nvSpPr>
        <p:spPr/>
        <p:txBody>
          <a:bodyPr/>
          <a:lstStyle/>
          <a:p>
            <a:fld id="{C6DE29BB-DEDF-484F-A101-A02979CF620D}" type="slidenum">
              <a:rPr lang="de-DE" smtClean="0"/>
              <a:t>7</a:t>
            </a:fld>
            <a:endParaRPr lang="de-DE"/>
          </a:p>
        </p:txBody>
      </p:sp>
    </p:spTree>
    <p:extLst>
      <p:ext uri="{BB962C8B-B14F-4D97-AF65-F5344CB8AC3E}">
        <p14:creationId xmlns:p14="http://schemas.microsoft.com/office/powerpoint/2010/main" val="208761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lnSpc>
                <a:spcPts val="1214"/>
              </a:lnSpc>
              <a:spcAft>
                <a:spcPts val="800"/>
              </a:spcAft>
            </a:pPr>
            <a:r>
              <a:rPr lang="de-DE" sz="1800" b="0" i="0" dirty="0">
                <a:solidFill>
                  <a:srgbClr val="000000"/>
                </a:solidFill>
                <a:effectLst/>
                <a:latin typeface="Arial" panose="020B0604020202020204" pitchFamily="34" charset="0"/>
              </a:rPr>
              <a:t>Die Metaller-Tests werden über die Innungen den jeweiligen Mitgliedern zur Verfügung gestellt. Hierzu fragen die Innungen bei ihren Mitgliedern den Bedarf ab und melden diesen an den Fachverband Metall NW. Dieser ordert die Lizenzen beim Soester Fachbuchverlag und übermittelt sie den Innungen, die ihrerseits diese an die Unternehmen weiterleitet. </a:t>
            </a:r>
            <a:endParaRPr lang="de-DE" b="0" i="0" dirty="0">
              <a:solidFill>
                <a:srgbClr val="000000"/>
              </a:solidFill>
              <a:effectLst/>
              <a:latin typeface="Segoe UI" panose="020B0502040204020203" pitchFamily="34" charset="0"/>
            </a:endParaRPr>
          </a:p>
          <a:p>
            <a:pPr algn="l" rtl="0" fontAlgn="base">
              <a:lnSpc>
                <a:spcPts val="1214"/>
              </a:lnSpc>
              <a:spcAft>
                <a:spcPts val="800"/>
              </a:spcAft>
            </a:pPr>
            <a:r>
              <a:rPr lang="de-DE" sz="1800" b="0" i="0" dirty="0">
                <a:solidFill>
                  <a:srgbClr val="000000"/>
                </a:solidFill>
                <a:effectLst/>
                <a:latin typeface="Arial" panose="020B0604020202020204" pitchFamily="34" charset="0"/>
              </a:rPr>
              <a:t>Hierfür müssen von den Unternehmen die folgenden Daten der Innung und damit auch dem Fachverband Metall NW zur Verfügung gestellt werden: </a:t>
            </a:r>
            <a:endParaRPr lang="de-DE" b="0" i="0" dirty="0">
              <a:solidFill>
                <a:srgbClr val="000000"/>
              </a:solidFill>
              <a:effectLst/>
              <a:latin typeface="Segoe UI" panose="020B0502040204020203" pitchFamily="34" charset="0"/>
            </a:endParaRPr>
          </a:p>
          <a:p>
            <a:pPr algn="l" rtl="0" fontAlgn="base">
              <a:lnSpc>
                <a:spcPts val="1214"/>
              </a:lnSpc>
              <a:buFont typeface="Arial" panose="020B0604020202020204" pitchFamily="34" charset="0"/>
              <a:buChar char="•"/>
            </a:pPr>
            <a:r>
              <a:rPr lang="de-DE" sz="1800" b="0" i="0" dirty="0">
                <a:solidFill>
                  <a:srgbClr val="000000"/>
                </a:solidFill>
                <a:effectLst/>
                <a:latin typeface="Arial" panose="020B0604020202020204" pitchFamily="34" charset="0"/>
              </a:rPr>
              <a:t>Name und Anschrift des Mitgliedsunternehmen </a:t>
            </a:r>
          </a:p>
          <a:p>
            <a:pPr algn="l" rtl="0" fontAlgn="base">
              <a:lnSpc>
                <a:spcPts val="1214"/>
              </a:lnSpc>
              <a:buFont typeface="Arial" panose="020B0604020202020204" pitchFamily="34" charset="0"/>
              <a:buChar char="•"/>
            </a:pPr>
            <a:r>
              <a:rPr lang="de-DE" sz="1800" b="0" i="0" dirty="0">
                <a:solidFill>
                  <a:srgbClr val="000000"/>
                </a:solidFill>
                <a:effectLst/>
                <a:latin typeface="Arial" panose="020B0604020202020204" pitchFamily="34" charset="0"/>
              </a:rPr>
              <a:t>Name des Auszubildenden inkl. </a:t>
            </a:r>
            <a:r>
              <a:rPr lang="de-DE" sz="1800" b="0" i="0">
                <a:solidFill>
                  <a:srgbClr val="000000"/>
                </a:solidFill>
                <a:effectLst/>
                <a:latin typeface="Arial" panose="020B0604020202020204" pitchFamily="34" charset="0"/>
              </a:rPr>
              <a:t>seiner </a:t>
            </a:r>
            <a:r>
              <a:rPr lang="de-DE" sz="1800" b="0" i="0" dirty="0">
                <a:solidFill>
                  <a:srgbClr val="000000"/>
                </a:solidFill>
                <a:effectLst/>
                <a:latin typeface="Arial" panose="020B0604020202020204" pitchFamily="34" charset="0"/>
              </a:rPr>
              <a:t>pers. </a:t>
            </a:r>
            <a:r>
              <a:rPr lang="de-DE" sz="1800" b="0" i="0" dirty="0" err="1">
                <a:solidFill>
                  <a:srgbClr val="000000"/>
                </a:solidFill>
                <a:effectLst/>
                <a:latin typeface="Arial" panose="020B0604020202020204" pitchFamily="34" charset="0"/>
              </a:rPr>
              <a:t>eMail</a:t>
            </a:r>
            <a:r>
              <a:rPr lang="de-DE" sz="1800" b="0" i="0" dirty="0">
                <a:solidFill>
                  <a:srgbClr val="000000"/>
                </a:solidFill>
                <a:effectLst/>
                <a:latin typeface="Arial" panose="020B0604020202020204" pitchFamily="34" charset="0"/>
              </a:rPr>
              <a:t>-Adresse </a:t>
            </a:r>
          </a:p>
          <a:p>
            <a:pPr algn="l" rtl="0" fontAlgn="base">
              <a:lnSpc>
                <a:spcPts val="1214"/>
              </a:lnSpc>
              <a:spcAft>
                <a:spcPts val="800"/>
              </a:spcAft>
            </a:pPr>
            <a:r>
              <a:rPr lang="de-DE" sz="1800" b="1" i="0" dirty="0">
                <a:solidFill>
                  <a:srgbClr val="000000"/>
                </a:solidFill>
                <a:effectLst/>
                <a:latin typeface="Arial" panose="020B0604020202020204" pitchFamily="34" charset="0"/>
              </a:rPr>
              <a:t>Achtung:</a:t>
            </a:r>
            <a:r>
              <a:rPr lang="de-DE" sz="1800" b="0" i="0" dirty="0">
                <a:solidFill>
                  <a:srgbClr val="000000"/>
                </a:solidFill>
                <a:effectLst/>
                <a:latin typeface="Arial" panose="020B0604020202020204" pitchFamily="34" charset="0"/>
              </a:rPr>
              <a:t> Jeder Test muss vom Fachverband Metall NW und damit von Ihren Beitragsgeldern für 69,00 EURO gekauft werden. Melden Sie bitte nur den realen Bedarf Ihrer Mitglieder an. </a:t>
            </a:r>
            <a:endParaRPr lang="de-DE" b="0" i="0" dirty="0">
              <a:solidFill>
                <a:srgbClr val="000000"/>
              </a:solidFill>
              <a:effectLst/>
              <a:latin typeface="Segoe UI" panose="020B0502040204020203" pitchFamily="34" charset="0"/>
            </a:endParaRPr>
          </a:p>
          <a:p>
            <a:endParaRPr lang="de-DE" dirty="0"/>
          </a:p>
        </p:txBody>
      </p:sp>
      <p:sp>
        <p:nvSpPr>
          <p:cNvPr id="4" name="Foliennummernplatzhalter 3"/>
          <p:cNvSpPr>
            <a:spLocks noGrp="1"/>
          </p:cNvSpPr>
          <p:nvPr>
            <p:ph type="sldNum" sz="quarter" idx="5"/>
          </p:nvPr>
        </p:nvSpPr>
        <p:spPr/>
        <p:txBody>
          <a:bodyPr/>
          <a:lstStyle/>
          <a:p>
            <a:fld id="{C6DE29BB-DEDF-484F-A101-A02979CF620D}" type="slidenum">
              <a:rPr lang="de-DE" smtClean="0"/>
              <a:t>8</a:t>
            </a:fld>
            <a:endParaRPr lang="de-DE"/>
          </a:p>
        </p:txBody>
      </p:sp>
    </p:spTree>
    <p:extLst>
      <p:ext uri="{BB962C8B-B14F-4D97-AF65-F5344CB8AC3E}">
        <p14:creationId xmlns:p14="http://schemas.microsoft.com/office/powerpoint/2010/main" val="121639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88B2-1F35-7F91-5638-2463BEBA7F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8B130A-E848-33FF-A1B7-93D6279AF5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5FCD6B5-1111-4A66-D536-8852D356257F}"/>
              </a:ext>
            </a:extLst>
          </p:cNvPr>
          <p:cNvSpPr>
            <a:spLocks noGrp="1"/>
          </p:cNvSpPr>
          <p:nvPr>
            <p:ph type="body" idx="1"/>
          </p:nvPr>
        </p:nvSpPr>
        <p:spPr/>
        <p:txBody>
          <a:bodyPr/>
          <a:lstStyle/>
          <a:p>
            <a:pPr algn="l" rtl="0" fontAlgn="base">
              <a:lnSpc>
                <a:spcPts val="1700"/>
              </a:lnSpc>
              <a:spcBef>
                <a:spcPts val="200"/>
              </a:spcBef>
            </a:pPr>
            <a:r>
              <a:rPr lang="de-DE" sz="1800" b="0" i="0">
                <a:solidFill>
                  <a:srgbClr val="0F4761"/>
                </a:solidFill>
                <a:effectLst/>
                <a:latin typeface="Arial" panose="020B0604020202020204" pitchFamily="34" charset="0"/>
              </a:rPr>
              <a:t>Was kostet der Metaller-Test? </a:t>
            </a:r>
            <a:endParaRPr lang="de-DE" b="0" i="0">
              <a:solidFill>
                <a:srgbClr val="0F4761"/>
              </a:solidFill>
              <a:effectLst/>
              <a:latin typeface="Segoe UI" panose="020B0502040204020203" pitchFamily="34" charset="0"/>
            </a:endParaRPr>
          </a:p>
          <a:p>
            <a:pPr algn="l" rtl="0" fontAlgn="base">
              <a:lnSpc>
                <a:spcPts val="1214"/>
              </a:lnSpc>
              <a:spcAft>
                <a:spcPts val="800"/>
              </a:spcAft>
            </a:pPr>
            <a:r>
              <a:rPr lang="de-DE" sz="1800" b="0" i="0">
                <a:solidFill>
                  <a:srgbClr val="000000"/>
                </a:solidFill>
                <a:effectLst/>
                <a:latin typeface="Arial" panose="020B0604020202020204" pitchFamily="34" charset="0"/>
              </a:rPr>
              <a:t>Die Lizenzen zum Metaller-Test werden für die nordrhein-westfälischen Mitgliedsunternehmen kostenfrei den Innungsmitgliedern zur Verfügung gestellt. Jede Lizenz hat eine Gültigkeit von vier Jahren.  </a:t>
            </a:r>
            <a:endParaRPr lang="de-DE" b="0" i="0">
              <a:solidFill>
                <a:srgbClr val="000000"/>
              </a:solidFill>
              <a:effectLst/>
              <a:latin typeface="Segoe UI" panose="020B0502040204020203" pitchFamily="34" charset="0"/>
            </a:endParaRPr>
          </a:p>
          <a:p>
            <a:endParaRPr lang="de-DE"/>
          </a:p>
        </p:txBody>
      </p:sp>
      <p:sp>
        <p:nvSpPr>
          <p:cNvPr id="4" name="Foliennummernplatzhalter 3">
            <a:extLst>
              <a:ext uri="{FF2B5EF4-FFF2-40B4-BE49-F238E27FC236}">
                <a16:creationId xmlns:a16="http://schemas.microsoft.com/office/drawing/2014/main" id="{8AE67F8D-C217-CD43-E87B-DF9DD36BA590}"/>
              </a:ext>
            </a:extLst>
          </p:cNvPr>
          <p:cNvSpPr>
            <a:spLocks noGrp="1"/>
          </p:cNvSpPr>
          <p:nvPr>
            <p:ph type="sldNum" sz="quarter" idx="5"/>
          </p:nvPr>
        </p:nvSpPr>
        <p:spPr/>
        <p:txBody>
          <a:bodyPr/>
          <a:lstStyle/>
          <a:p>
            <a:fld id="{C6DE29BB-DEDF-484F-A101-A02979CF620D}" type="slidenum">
              <a:rPr lang="de-DE" smtClean="0"/>
              <a:t>9</a:t>
            </a:fld>
            <a:endParaRPr lang="de-DE"/>
          </a:p>
        </p:txBody>
      </p:sp>
    </p:spTree>
    <p:extLst>
      <p:ext uri="{BB962C8B-B14F-4D97-AF65-F5344CB8AC3E}">
        <p14:creationId xmlns:p14="http://schemas.microsoft.com/office/powerpoint/2010/main" val="134276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46A67-DE92-4C60-BF2A-2B2E8C088FB4}"/>
              </a:ext>
            </a:extLst>
          </p:cNvPr>
          <p:cNvSpPr>
            <a:spLocks noGrp="1"/>
          </p:cNvSpPr>
          <p:nvPr>
            <p:ph type="ctrTitle"/>
          </p:nvPr>
        </p:nvSpPr>
        <p:spPr>
          <a:xfrm>
            <a:off x="838200" y="1122362"/>
            <a:ext cx="9829800" cy="3494462"/>
          </a:xfrm>
        </p:spPr>
        <p:txBody>
          <a:bodyPr anchor="b"/>
          <a:lstStyle>
            <a:lvl1pPr algn="l">
              <a:defRPr sz="6000"/>
            </a:lvl1pPr>
          </a:lstStyle>
          <a:p>
            <a:r>
              <a:rPr lang="de-DE"/>
              <a:t>Mastertitelformat bearbeiten</a:t>
            </a:r>
          </a:p>
        </p:txBody>
      </p:sp>
      <p:sp>
        <p:nvSpPr>
          <p:cNvPr id="3" name="Untertitel 2">
            <a:extLst>
              <a:ext uri="{FF2B5EF4-FFF2-40B4-BE49-F238E27FC236}">
                <a16:creationId xmlns:a16="http://schemas.microsoft.com/office/drawing/2014/main" id="{ED70CC4B-AFB8-4F4D-B4A0-5C071E33A2ED}"/>
              </a:ext>
            </a:extLst>
          </p:cNvPr>
          <p:cNvSpPr>
            <a:spLocks noGrp="1"/>
          </p:cNvSpPr>
          <p:nvPr>
            <p:ph type="subTitle" idx="1"/>
          </p:nvPr>
        </p:nvSpPr>
        <p:spPr>
          <a:xfrm>
            <a:off x="838200" y="4688540"/>
            <a:ext cx="9829800" cy="117437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879221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24C79-566F-40AE-A5D4-F124272294B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123F305-6052-4B49-9310-4FAFF9383C3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372529E-45BE-4647-8215-0DDD4DF88085}"/>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6" name="Foliennummernplatzhalter 5">
            <a:extLst>
              <a:ext uri="{FF2B5EF4-FFF2-40B4-BE49-F238E27FC236}">
                <a16:creationId xmlns:a16="http://schemas.microsoft.com/office/drawing/2014/main" id="{DD2EA0CA-AFCC-4EE8-967E-8BC209E5852C}"/>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7" name="Fußzeilenplatzhalter 4">
            <a:extLst>
              <a:ext uri="{FF2B5EF4-FFF2-40B4-BE49-F238E27FC236}">
                <a16:creationId xmlns:a16="http://schemas.microsoft.com/office/drawing/2014/main" id="{0413FCFD-B082-4AEE-83E0-309944C7A1AF}"/>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247983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06A7FD2-6759-4FFD-BC9D-B3A441D44CC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CF5C546-3CE1-4F1E-88F1-97BCFCCB65D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76EBDC5-22F0-4558-B3DF-95252A6EADCB}"/>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6" name="Foliennummernplatzhalter 5">
            <a:extLst>
              <a:ext uri="{FF2B5EF4-FFF2-40B4-BE49-F238E27FC236}">
                <a16:creationId xmlns:a16="http://schemas.microsoft.com/office/drawing/2014/main" id="{02AFFC4D-3D47-45A9-81CF-8B2898959BF4}"/>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7" name="Fußzeilenplatzhalter 4">
            <a:extLst>
              <a:ext uri="{FF2B5EF4-FFF2-40B4-BE49-F238E27FC236}">
                <a16:creationId xmlns:a16="http://schemas.microsoft.com/office/drawing/2014/main" id="{6C60E441-FD02-4F37-8BDB-19B8C3194EDA}"/>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291123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7B6DD-329E-4337-96A4-FD1108444C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1F41C57-FE90-4A50-8404-9A82C3BECF5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918C3E-6A62-4D07-BEF8-9641CE80B2BE}"/>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6" name="Foliennummernplatzhalter 5">
            <a:extLst>
              <a:ext uri="{FF2B5EF4-FFF2-40B4-BE49-F238E27FC236}">
                <a16:creationId xmlns:a16="http://schemas.microsoft.com/office/drawing/2014/main" id="{971E8DCD-B564-4A45-88FD-306DD12A9DC1}"/>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7" name="Fußzeilenplatzhalter 4">
            <a:extLst>
              <a:ext uri="{FF2B5EF4-FFF2-40B4-BE49-F238E27FC236}">
                <a16:creationId xmlns:a16="http://schemas.microsoft.com/office/drawing/2014/main" id="{66694F47-0EC5-4C3B-BB5E-A1E3B3EC0617}"/>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3514037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B0390-DD39-4E74-9A4F-1EAE8F22E70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2E07CA2-FCCD-48CC-867D-298CBEE63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D08EFAA-2831-4CBE-8DEB-49A26CCF5684}"/>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6" name="Foliennummernplatzhalter 5">
            <a:extLst>
              <a:ext uri="{FF2B5EF4-FFF2-40B4-BE49-F238E27FC236}">
                <a16:creationId xmlns:a16="http://schemas.microsoft.com/office/drawing/2014/main" id="{79FFFF24-DB76-454D-81D9-5FB81A6684E3}"/>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7" name="Fußzeilenplatzhalter 4">
            <a:extLst>
              <a:ext uri="{FF2B5EF4-FFF2-40B4-BE49-F238E27FC236}">
                <a16:creationId xmlns:a16="http://schemas.microsoft.com/office/drawing/2014/main" id="{2DB54D9B-D793-4A25-A4D2-F9549BE62F48}"/>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22281959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C6349-522E-4937-B899-4C0DB8E09B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87D4F6-6981-410A-AED5-3A41354714F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0A47806-220E-42F8-A423-3C162791EB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6AE46BF-886D-408D-BB13-48191A2352C6}"/>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7" name="Foliennummernplatzhalter 6">
            <a:extLst>
              <a:ext uri="{FF2B5EF4-FFF2-40B4-BE49-F238E27FC236}">
                <a16:creationId xmlns:a16="http://schemas.microsoft.com/office/drawing/2014/main" id="{A679BBA4-73FF-44FA-B670-81BFE31C3F99}"/>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8" name="Fußzeilenplatzhalter 4">
            <a:extLst>
              <a:ext uri="{FF2B5EF4-FFF2-40B4-BE49-F238E27FC236}">
                <a16:creationId xmlns:a16="http://schemas.microsoft.com/office/drawing/2014/main" id="{AE49B9CB-FF3C-49A1-B6D4-90409A843EF1}"/>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13237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604D6-8602-43BC-BFDC-B33522D773DE}"/>
              </a:ext>
            </a:extLst>
          </p:cNvPr>
          <p:cNvSpPr>
            <a:spLocks noGrp="1"/>
          </p:cNvSpPr>
          <p:nvPr>
            <p:ph type="title"/>
          </p:nvPr>
        </p:nvSpPr>
        <p:spPr>
          <a:xfrm>
            <a:off x="839788" y="866776"/>
            <a:ext cx="10515600" cy="823912"/>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FF3DA094-EEE1-47FD-854C-F6A207241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12D985F-76B8-41BB-B367-07D18219B32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CB94DCC-B519-4795-A8D1-BABC8B9AD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8DF0505-527A-4DC1-A47B-19ACC92953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267C422-0913-4F55-BE8E-4D1F02FC2DED}"/>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9" name="Foliennummernplatzhalter 8">
            <a:extLst>
              <a:ext uri="{FF2B5EF4-FFF2-40B4-BE49-F238E27FC236}">
                <a16:creationId xmlns:a16="http://schemas.microsoft.com/office/drawing/2014/main" id="{AE076BE9-7C33-4186-B32B-32D554FCB68E}"/>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10" name="Fußzeilenplatzhalter 4">
            <a:extLst>
              <a:ext uri="{FF2B5EF4-FFF2-40B4-BE49-F238E27FC236}">
                <a16:creationId xmlns:a16="http://schemas.microsoft.com/office/drawing/2014/main" id="{A2B7CA8D-9228-43C0-AEB8-6CCDC2FC0EDB}"/>
              </a:ext>
            </a:extLst>
          </p:cNvPr>
          <p:cNvSpPr>
            <a:spLocks noGrp="1"/>
          </p:cNvSpPr>
          <p:nvPr>
            <p:ph type="ftr" sz="quarter" idx="1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71985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CE90D-3CB8-4A80-B777-A322D6437AD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486A5D4-B34E-415C-A4B8-5DBA55378B97}"/>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5" name="Foliennummernplatzhalter 4">
            <a:extLst>
              <a:ext uri="{FF2B5EF4-FFF2-40B4-BE49-F238E27FC236}">
                <a16:creationId xmlns:a16="http://schemas.microsoft.com/office/drawing/2014/main" id="{686918D4-9542-44D4-828E-26BF7B893601}"/>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6" name="Fußzeilenplatzhalter 4">
            <a:extLst>
              <a:ext uri="{FF2B5EF4-FFF2-40B4-BE49-F238E27FC236}">
                <a16:creationId xmlns:a16="http://schemas.microsoft.com/office/drawing/2014/main" id="{4904C5E2-722E-457C-984D-A8F0C37A87AD}"/>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361067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F83292-45AF-4504-81DA-B6575110EDCE}"/>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4" name="Foliennummernplatzhalter 3">
            <a:extLst>
              <a:ext uri="{FF2B5EF4-FFF2-40B4-BE49-F238E27FC236}">
                <a16:creationId xmlns:a16="http://schemas.microsoft.com/office/drawing/2014/main" id="{4B68C9BA-ACBA-4932-AD2A-6FC39FF7D4F7}"/>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5" name="Fußzeilenplatzhalter 4">
            <a:extLst>
              <a:ext uri="{FF2B5EF4-FFF2-40B4-BE49-F238E27FC236}">
                <a16:creationId xmlns:a16="http://schemas.microsoft.com/office/drawing/2014/main" id="{4F3C4A28-DC25-42EB-AA5F-2FECD1300C99}"/>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241244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8B889-C5E0-4677-B14B-AE65BE49F3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66C1C52-A251-4538-A7B8-D1BBD0923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2C1C765-754A-446F-BF98-7FD36D973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3BFB5F1-E37F-469C-A6F2-63FE46279C9B}"/>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7" name="Foliennummernplatzhalter 6">
            <a:extLst>
              <a:ext uri="{FF2B5EF4-FFF2-40B4-BE49-F238E27FC236}">
                <a16:creationId xmlns:a16="http://schemas.microsoft.com/office/drawing/2014/main" id="{AA2546C2-6C17-41FF-82BF-0C9355DD7753}"/>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8" name="Fußzeilenplatzhalter 4">
            <a:extLst>
              <a:ext uri="{FF2B5EF4-FFF2-40B4-BE49-F238E27FC236}">
                <a16:creationId xmlns:a16="http://schemas.microsoft.com/office/drawing/2014/main" id="{9AD75A29-62FF-472A-B2C2-2B22F5682202}"/>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130701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9B861-7E77-4C6D-831E-6A03530B09C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ECADDAD-0CE8-4351-9B15-C76EB9211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0785CF80-60C3-4400-BB01-53C69E219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A218A8-427A-49B7-BE92-A17614DF68DE}"/>
              </a:ext>
            </a:extLst>
          </p:cNvPr>
          <p:cNvSpPr>
            <a:spLocks noGrp="1"/>
          </p:cNvSpPr>
          <p:nvPr>
            <p:ph type="dt" sz="half" idx="10"/>
          </p:nvPr>
        </p:nvSpPr>
        <p:spPr>
          <a:xfrm>
            <a:off x="2960594" y="6521414"/>
            <a:ext cx="912159" cy="200061"/>
          </a:xfrm>
          <a:prstGeom prst="rect">
            <a:avLst/>
          </a:prstGeom>
        </p:spPr>
        <p:txBody>
          <a:bodyPr/>
          <a:lstStyle/>
          <a:p>
            <a:fld id="{5F2F5329-5322-4516-B652-95367C7E2768}" type="datetimeFigureOut">
              <a:rPr lang="de-DE" smtClean="0"/>
              <a:t>19.02.2025</a:t>
            </a:fld>
            <a:endParaRPr lang="de-DE"/>
          </a:p>
        </p:txBody>
      </p:sp>
      <p:sp>
        <p:nvSpPr>
          <p:cNvPr id="7" name="Foliennummernplatzhalter 6">
            <a:extLst>
              <a:ext uri="{FF2B5EF4-FFF2-40B4-BE49-F238E27FC236}">
                <a16:creationId xmlns:a16="http://schemas.microsoft.com/office/drawing/2014/main" id="{09284AF8-4A7E-49F7-8D37-CCB860DB1CAA}"/>
              </a:ext>
            </a:extLst>
          </p:cNvPr>
          <p:cNvSpPr>
            <a:spLocks noGrp="1"/>
          </p:cNvSpPr>
          <p:nvPr>
            <p:ph type="sldNum" sz="quarter" idx="12"/>
          </p:nvPr>
        </p:nvSpPr>
        <p:spPr>
          <a:xfrm>
            <a:off x="4036359" y="6521414"/>
            <a:ext cx="620806" cy="200061"/>
          </a:xfrm>
          <a:prstGeom prst="rect">
            <a:avLst/>
          </a:prstGeom>
        </p:spPr>
        <p:txBody>
          <a:bodyPr/>
          <a:lstStyle/>
          <a:p>
            <a:fld id="{D56BD884-0FDE-4F62-AF78-C9E2B04BF5A8}" type="slidenum">
              <a:rPr lang="de-DE" smtClean="0"/>
              <a:t>‹Nr.›</a:t>
            </a:fld>
            <a:endParaRPr lang="de-DE"/>
          </a:p>
        </p:txBody>
      </p:sp>
      <p:sp>
        <p:nvSpPr>
          <p:cNvPr id="8" name="Fußzeilenplatzhalter 4">
            <a:extLst>
              <a:ext uri="{FF2B5EF4-FFF2-40B4-BE49-F238E27FC236}">
                <a16:creationId xmlns:a16="http://schemas.microsoft.com/office/drawing/2014/main" id="{65031DF4-DE13-41C0-827A-51A12CF13221}"/>
              </a:ext>
            </a:extLst>
          </p:cNvPr>
          <p:cNvSpPr>
            <a:spLocks noGrp="1"/>
          </p:cNvSpPr>
          <p:nvPr>
            <p:ph type="ftr" sz="quarter" idx="3"/>
          </p:nvPr>
        </p:nvSpPr>
        <p:spPr>
          <a:xfrm>
            <a:off x="838200" y="6521414"/>
            <a:ext cx="1958788" cy="2000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 Fachverband Metall NW</a:t>
            </a:r>
            <a:endParaRPr lang="de-DE" dirty="0"/>
          </a:p>
        </p:txBody>
      </p:sp>
    </p:spTree>
    <p:extLst>
      <p:ext uri="{BB962C8B-B14F-4D97-AF65-F5344CB8AC3E}">
        <p14:creationId xmlns:p14="http://schemas.microsoft.com/office/powerpoint/2010/main" val="162022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0159819-53F6-4EB9-A007-CC4708CFE4EF}"/>
              </a:ext>
            </a:extLst>
          </p:cNvPr>
          <p:cNvSpPr>
            <a:spLocks noGrp="1"/>
          </p:cNvSpPr>
          <p:nvPr>
            <p:ph type="title"/>
          </p:nvPr>
        </p:nvSpPr>
        <p:spPr>
          <a:xfrm>
            <a:off x="838200" y="1075765"/>
            <a:ext cx="10515600" cy="61492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7DA044-9071-4E07-B9FB-4087CE33D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a:extLst>
              <a:ext uri="{FF2B5EF4-FFF2-40B4-BE49-F238E27FC236}">
                <a16:creationId xmlns:a16="http://schemas.microsoft.com/office/drawing/2014/main" id="{001625A1-1598-47F2-B06A-504BC340D8D5}"/>
              </a:ext>
            </a:extLst>
          </p:cNvPr>
          <p:cNvSpPr/>
          <p:nvPr userDrawn="1"/>
        </p:nvSpPr>
        <p:spPr>
          <a:xfrm rot="5400000">
            <a:off x="6073140" y="-5253548"/>
            <a:ext cx="45719" cy="12192001"/>
          </a:xfrm>
          <a:prstGeom prst="rect">
            <a:avLst/>
          </a:prstGeom>
          <a:solidFill>
            <a:srgbClr val="E100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solidFill>
                <a:srgbClr val="FF0000"/>
              </a:solidFill>
            </a:endParaRPr>
          </a:p>
        </p:txBody>
      </p:sp>
      <p:sp>
        <p:nvSpPr>
          <p:cNvPr id="8" name="Rectangle 6">
            <a:extLst>
              <a:ext uri="{FF2B5EF4-FFF2-40B4-BE49-F238E27FC236}">
                <a16:creationId xmlns:a16="http://schemas.microsoft.com/office/drawing/2014/main" id="{6453CD54-187E-4DDD-B13B-716E6D72AF87}"/>
              </a:ext>
            </a:extLst>
          </p:cNvPr>
          <p:cNvSpPr/>
          <p:nvPr userDrawn="1"/>
        </p:nvSpPr>
        <p:spPr>
          <a:xfrm>
            <a:off x="0" y="744075"/>
            <a:ext cx="12192000" cy="53786"/>
          </a:xfrm>
          <a:prstGeom prst="rect">
            <a:avLst/>
          </a:prstGeom>
          <a:solidFill>
            <a:srgbClr val="00529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solidFill>
                <a:srgbClr val="005296"/>
              </a:solidFill>
            </a:endParaRPr>
          </a:p>
        </p:txBody>
      </p:sp>
      <p:pic>
        <p:nvPicPr>
          <p:cNvPr id="12" name="Grafik 11">
            <a:extLst>
              <a:ext uri="{FF2B5EF4-FFF2-40B4-BE49-F238E27FC236}">
                <a16:creationId xmlns:a16="http://schemas.microsoft.com/office/drawing/2014/main" id="{F933ADDE-9541-417C-889B-229E097774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97035" y="6564683"/>
            <a:ext cx="2187389" cy="143785"/>
          </a:xfrm>
          <a:prstGeom prst="rect">
            <a:avLst/>
          </a:prstGeom>
        </p:spPr>
      </p:pic>
      <p:sp>
        <p:nvSpPr>
          <p:cNvPr id="13" name="Textfeld 12">
            <a:extLst>
              <a:ext uri="{FF2B5EF4-FFF2-40B4-BE49-F238E27FC236}">
                <a16:creationId xmlns:a16="http://schemas.microsoft.com/office/drawing/2014/main" id="{0C4692C8-B7C9-44C3-A97E-68B514297100}"/>
              </a:ext>
            </a:extLst>
          </p:cNvPr>
          <p:cNvSpPr txBox="1"/>
          <p:nvPr userDrawn="1"/>
        </p:nvSpPr>
        <p:spPr>
          <a:xfrm>
            <a:off x="742048" y="6528854"/>
            <a:ext cx="2148345" cy="184666"/>
          </a:xfrm>
          <a:prstGeom prst="rect">
            <a:avLst/>
          </a:prstGeom>
          <a:noFill/>
        </p:spPr>
        <p:txBody>
          <a:bodyPr wrap="none" rtlCol="0">
            <a:spAutoFit/>
          </a:bodyPr>
          <a:lstStyle/>
          <a:p>
            <a:r>
              <a:rPr lang="de-DE" sz="600" b="0">
                <a:solidFill>
                  <a:schemeClr val="bg1">
                    <a:lumMod val="65000"/>
                  </a:schemeClr>
                </a:solidFill>
                <a:latin typeface="Arial" panose="020B0604020202020204" pitchFamily="34" charset="0"/>
                <a:cs typeface="Arial" panose="020B0604020202020204" pitchFamily="34" charset="0"/>
              </a:rPr>
              <a:t>© Fachverband Metall NW · www.metallhandwerk-nrw.de</a:t>
            </a:r>
          </a:p>
        </p:txBody>
      </p:sp>
      <p:pic>
        <p:nvPicPr>
          <p:cNvPr id="5" name="Grafik 4" descr="Ein Bild, das Schrift, Logo, Grafiken, Grafikdesign enthält.&#10;&#10;KI-generierte Inhalte können fehlerhaft sein.">
            <a:extLst>
              <a:ext uri="{FF2B5EF4-FFF2-40B4-BE49-F238E27FC236}">
                <a16:creationId xmlns:a16="http://schemas.microsoft.com/office/drawing/2014/main" id="{835711E8-02F7-B5BE-FB39-DF340DF2BFCB}"/>
              </a:ext>
            </a:extLst>
          </p:cNvPr>
          <p:cNvPicPr>
            <a:picLocks noChangeAspect="1"/>
          </p:cNvPicPr>
          <p:nvPr userDrawn="1"/>
        </p:nvPicPr>
        <p:blipFill>
          <a:blip r:embed="rId14">
            <a:extLst>
              <a:ext uri="{28A0092B-C50C-407E-A947-70E740481C1C}">
                <a14:useLocalDpi xmlns:a14="http://schemas.microsoft.com/office/drawing/2010/main" val="0"/>
              </a:ext>
            </a:extLst>
          </a:blip>
          <a:srcRect t="10544" b="26476"/>
          <a:stretch/>
        </p:blipFill>
        <p:spPr>
          <a:xfrm>
            <a:off x="94826" y="11316"/>
            <a:ext cx="1890467" cy="669721"/>
          </a:xfrm>
          <a:prstGeom prst="rect">
            <a:avLst/>
          </a:prstGeom>
        </p:spPr>
      </p:pic>
      <p:pic>
        <p:nvPicPr>
          <p:cNvPr id="6" name="Picture 2">
            <a:extLst>
              <a:ext uri="{FF2B5EF4-FFF2-40B4-BE49-F238E27FC236}">
                <a16:creationId xmlns:a16="http://schemas.microsoft.com/office/drawing/2014/main" id="{759071BA-5812-424F-4E78-17641F1B802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1436" y="133341"/>
            <a:ext cx="2110564" cy="51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8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8A3BA095-0CD6-77AF-BE11-C2A5C8AC9355}"/>
              </a:ext>
            </a:extLst>
          </p:cNvPr>
          <p:cNvGraphicFramePr>
            <a:graphicFrameLocks noChangeAspect="1"/>
          </p:cNvGraphicFramePr>
          <p:nvPr>
            <p:extLst>
              <p:ext uri="{D42A27DB-BD31-4B8C-83A1-F6EECF244321}">
                <p14:modId xmlns:p14="http://schemas.microsoft.com/office/powerpoint/2010/main" val="3130827619"/>
              </p:ext>
            </p:extLst>
          </p:nvPr>
        </p:nvGraphicFramePr>
        <p:xfrm>
          <a:off x="989012" y="2019300"/>
          <a:ext cx="10608984" cy="3638550"/>
        </p:xfrm>
        <a:graphic>
          <a:graphicData uri="http://schemas.openxmlformats.org/presentationml/2006/ole">
            <mc:AlternateContent xmlns:mc="http://schemas.openxmlformats.org/markup-compatibility/2006">
              <mc:Choice xmlns:v="urn:schemas-microsoft-com:vml" Requires="v">
                <p:oleObj name="Image" r:id="rId3" imgW="15991738" imgH="5485992" progId="PhotoshopElements.Image.21">
                  <p:embed/>
                </p:oleObj>
              </mc:Choice>
              <mc:Fallback>
                <p:oleObj name="Image" r:id="rId3" imgW="15991738" imgH="5485992" progId="PhotoshopElements.Image.21">
                  <p:embed/>
                  <p:pic>
                    <p:nvPicPr>
                      <p:cNvPr id="5" name="Objekt 4">
                        <a:extLst>
                          <a:ext uri="{FF2B5EF4-FFF2-40B4-BE49-F238E27FC236}">
                            <a16:creationId xmlns:a16="http://schemas.microsoft.com/office/drawing/2014/main" id="{8A3BA095-0CD6-77AF-BE11-C2A5C8AC9355}"/>
                          </a:ext>
                        </a:extLst>
                      </p:cNvPr>
                      <p:cNvPicPr/>
                      <p:nvPr/>
                    </p:nvPicPr>
                    <p:blipFill>
                      <a:blip r:embed="rId4"/>
                      <a:stretch>
                        <a:fillRect/>
                      </a:stretch>
                    </p:blipFill>
                    <p:spPr>
                      <a:xfrm>
                        <a:off x="989012" y="2019300"/>
                        <a:ext cx="10608984" cy="3638550"/>
                      </a:xfrm>
                      <a:prstGeom prst="rect">
                        <a:avLst/>
                      </a:prstGeom>
                    </p:spPr>
                  </p:pic>
                </p:oleObj>
              </mc:Fallback>
            </mc:AlternateContent>
          </a:graphicData>
        </a:graphic>
      </p:graphicFrame>
    </p:spTree>
    <p:extLst>
      <p:ext uri="{BB962C8B-B14F-4D97-AF65-F5344CB8AC3E}">
        <p14:creationId xmlns:p14="http://schemas.microsoft.com/office/powerpoint/2010/main" val="108140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1DBB-846B-5F65-8C68-791E204DAD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D58112-1419-EAC3-DD62-273A8D69CAC5}"/>
              </a:ext>
            </a:extLst>
          </p:cNvPr>
          <p:cNvSpPr>
            <a:spLocks noGrp="1"/>
          </p:cNvSpPr>
          <p:nvPr>
            <p:ph type="title"/>
          </p:nvPr>
        </p:nvSpPr>
        <p:spPr/>
        <p:txBody>
          <a:bodyPr/>
          <a:lstStyle/>
          <a:p>
            <a:r>
              <a:rPr lang="de-DE">
                <a:solidFill>
                  <a:srgbClr val="00305B"/>
                </a:solidFill>
              </a:rPr>
              <a:t>Wie geht es weiter?</a:t>
            </a:r>
          </a:p>
        </p:txBody>
      </p:sp>
      <p:pic>
        <p:nvPicPr>
          <p:cNvPr id="4" name="Grafik 3">
            <a:extLst>
              <a:ext uri="{FF2B5EF4-FFF2-40B4-BE49-F238E27FC236}">
                <a16:creationId xmlns:a16="http://schemas.microsoft.com/office/drawing/2014/main" id="{DDBF29D0-6D29-0B15-6914-38785D890C86}"/>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5" name="Grafik 4">
            <a:extLst>
              <a:ext uri="{FF2B5EF4-FFF2-40B4-BE49-F238E27FC236}">
                <a16:creationId xmlns:a16="http://schemas.microsoft.com/office/drawing/2014/main" id="{70CE2DB6-63AD-495A-9025-C9EB220636F9}"/>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3" name="Textfeld 2">
            <a:extLst>
              <a:ext uri="{FF2B5EF4-FFF2-40B4-BE49-F238E27FC236}">
                <a16:creationId xmlns:a16="http://schemas.microsoft.com/office/drawing/2014/main" id="{ECC509F3-83D8-081D-EEA8-51A4237AE7C4}"/>
              </a:ext>
            </a:extLst>
          </p:cNvPr>
          <p:cNvSpPr txBox="1"/>
          <p:nvPr/>
        </p:nvSpPr>
        <p:spPr>
          <a:xfrm>
            <a:off x="838200" y="1690688"/>
            <a:ext cx="3759555" cy="523220"/>
          </a:xfrm>
          <a:prstGeom prst="rect">
            <a:avLst/>
          </a:prstGeom>
          <a:noFill/>
        </p:spPr>
        <p:txBody>
          <a:bodyPr wrap="none" rtlCol="0">
            <a:spAutoFit/>
          </a:bodyPr>
          <a:lstStyle/>
          <a:p>
            <a:r>
              <a:rPr lang="de-DE" sz="2800">
                <a:solidFill>
                  <a:srgbClr val="E20613"/>
                </a:solidFill>
              </a:rPr>
              <a:t>Gesellenprüfung Teil 2</a:t>
            </a:r>
          </a:p>
        </p:txBody>
      </p:sp>
      <p:sp>
        <p:nvSpPr>
          <p:cNvPr id="6" name="Textfeld 5">
            <a:extLst>
              <a:ext uri="{FF2B5EF4-FFF2-40B4-BE49-F238E27FC236}">
                <a16:creationId xmlns:a16="http://schemas.microsoft.com/office/drawing/2014/main" id="{EB28DCE0-8057-44E8-E7FC-AF563719478F}"/>
              </a:ext>
            </a:extLst>
          </p:cNvPr>
          <p:cNvSpPr txBox="1"/>
          <p:nvPr/>
        </p:nvSpPr>
        <p:spPr>
          <a:xfrm>
            <a:off x="1200150" y="2947589"/>
            <a:ext cx="4104009" cy="707886"/>
          </a:xfrm>
          <a:prstGeom prst="rect">
            <a:avLst/>
          </a:prstGeom>
          <a:noFill/>
        </p:spPr>
        <p:txBody>
          <a:bodyPr wrap="none" rtlCol="0">
            <a:spAutoFit/>
          </a:bodyPr>
          <a:lstStyle/>
          <a:p>
            <a:r>
              <a:rPr lang="de-DE" sz="2000">
                <a:solidFill>
                  <a:srgbClr val="00305B"/>
                </a:solidFill>
              </a:rPr>
              <a:t>Metallbauer </a:t>
            </a:r>
            <a:br>
              <a:rPr lang="de-DE" sz="2000">
                <a:solidFill>
                  <a:srgbClr val="00305B"/>
                </a:solidFill>
              </a:rPr>
            </a:br>
            <a:r>
              <a:rPr lang="de-DE" sz="2000">
                <a:solidFill>
                  <a:srgbClr val="00305B"/>
                </a:solidFill>
              </a:rPr>
              <a:t>Fachrichtung Konstruktionstechnik</a:t>
            </a:r>
          </a:p>
        </p:txBody>
      </p:sp>
      <p:sp>
        <p:nvSpPr>
          <p:cNvPr id="7" name="Textfeld 6">
            <a:extLst>
              <a:ext uri="{FF2B5EF4-FFF2-40B4-BE49-F238E27FC236}">
                <a16:creationId xmlns:a16="http://schemas.microsoft.com/office/drawing/2014/main" id="{0C601AB9-DF04-0D7A-D03E-904785507021}"/>
              </a:ext>
            </a:extLst>
          </p:cNvPr>
          <p:cNvSpPr txBox="1"/>
          <p:nvPr/>
        </p:nvSpPr>
        <p:spPr>
          <a:xfrm>
            <a:off x="1200150" y="3879057"/>
            <a:ext cx="3406702" cy="707886"/>
          </a:xfrm>
          <a:prstGeom prst="rect">
            <a:avLst/>
          </a:prstGeom>
          <a:noFill/>
        </p:spPr>
        <p:txBody>
          <a:bodyPr wrap="none" rtlCol="0">
            <a:spAutoFit/>
          </a:bodyPr>
          <a:lstStyle/>
          <a:p>
            <a:r>
              <a:rPr lang="de-DE" sz="2000">
                <a:solidFill>
                  <a:srgbClr val="00305B"/>
                </a:solidFill>
              </a:rPr>
              <a:t>Feinwerkmechaniker</a:t>
            </a:r>
            <a:br>
              <a:rPr lang="de-DE" sz="2000">
                <a:solidFill>
                  <a:srgbClr val="00305B"/>
                </a:solidFill>
              </a:rPr>
            </a:br>
            <a:r>
              <a:rPr lang="de-DE" sz="2000">
                <a:solidFill>
                  <a:srgbClr val="00305B"/>
                </a:solidFill>
              </a:rPr>
              <a:t>Schwerpunkt Maschinenbau</a:t>
            </a:r>
          </a:p>
        </p:txBody>
      </p:sp>
      <p:sp>
        <p:nvSpPr>
          <p:cNvPr id="8" name="Textfeld 7">
            <a:extLst>
              <a:ext uri="{FF2B5EF4-FFF2-40B4-BE49-F238E27FC236}">
                <a16:creationId xmlns:a16="http://schemas.microsoft.com/office/drawing/2014/main" id="{3164B875-A27E-DB6E-3446-29E77F95DF26}"/>
              </a:ext>
            </a:extLst>
          </p:cNvPr>
          <p:cNvSpPr txBox="1"/>
          <p:nvPr/>
        </p:nvSpPr>
        <p:spPr>
          <a:xfrm>
            <a:off x="838200" y="5382125"/>
            <a:ext cx="2807179" cy="400110"/>
          </a:xfrm>
          <a:prstGeom prst="rect">
            <a:avLst/>
          </a:prstGeom>
          <a:noFill/>
        </p:spPr>
        <p:txBody>
          <a:bodyPr wrap="none" rtlCol="0">
            <a:spAutoFit/>
          </a:bodyPr>
          <a:lstStyle/>
          <a:p>
            <a:r>
              <a:rPr lang="de-DE" sz="2000" dirty="0">
                <a:solidFill>
                  <a:srgbClr val="00305B"/>
                </a:solidFill>
              </a:rPr>
              <a:t>möglichst noch in 2025</a:t>
            </a:r>
          </a:p>
        </p:txBody>
      </p:sp>
    </p:spTree>
    <p:extLst>
      <p:ext uri="{BB962C8B-B14F-4D97-AF65-F5344CB8AC3E}">
        <p14:creationId xmlns:p14="http://schemas.microsoft.com/office/powerpoint/2010/main" val="54969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solidFill>
                  <a:srgbClr val="00305B"/>
                </a:solidFill>
              </a:rPr>
              <a:t>Frohes Schaffen und gute Geschäfte</a:t>
            </a:r>
            <a:endParaRPr lang="de-DE" dirty="0">
              <a:solidFill>
                <a:srgbClr val="00305B"/>
              </a:solidFill>
            </a:endParaRPr>
          </a:p>
        </p:txBody>
      </p:sp>
      <p:sp>
        <p:nvSpPr>
          <p:cNvPr id="3" name="Inhaltsplatzhalter 2"/>
          <p:cNvSpPr>
            <a:spLocks noGrp="1"/>
          </p:cNvSpPr>
          <p:nvPr>
            <p:ph sz="half" idx="1"/>
          </p:nvPr>
        </p:nvSpPr>
        <p:spPr>
          <a:xfrm>
            <a:off x="1211262" y="2979242"/>
            <a:ext cx="4279899" cy="1920213"/>
          </a:xfrm>
        </p:spPr>
        <p:txBody>
          <a:bodyPr>
            <a:noAutofit/>
          </a:bodyPr>
          <a:lstStyle/>
          <a:p>
            <a:pPr>
              <a:buNone/>
            </a:pPr>
            <a:r>
              <a:rPr lang="de-DE" sz="2400" dirty="0">
                <a:solidFill>
                  <a:srgbClr val="00305B"/>
                </a:solidFill>
              </a:rPr>
              <a:t>Kontaktdaten:</a:t>
            </a:r>
          </a:p>
          <a:p>
            <a:pPr>
              <a:buNone/>
            </a:pPr>
            <a:r>
              <a:rPr lang="de-DE" sz="2400" b="1" dirty="0">
                <a:solidFill>
                  <a:srgbClr val="00305B"/>
                </a:solidFill>
              </a:rPr>
              <a:t>Stephan Lohmann</a:t>
            </a:r>
          </a:p>
          <a:p>
            <a:pPr>
              <a:buNone/>
            </a:pPr>
            <a:r>
              <a:rPr lang="de-DE" sz="1867" dirty="0">
                <a:solidFill>
                  <a:srgbClr val="00305B"/>
                </a:solidFill>
              </a:rPr>
              <a:t>s.lohmann@metallhandwerk-nrw.de</a:t>
            </a:r>
          </a:p>
          <a:p>
            <a:pPr>
              <a:buNone/>
            </a:pPr>
            <a:r>
              <a:rPr lang="de-DE" sz="1867" dirty="0">
                <a:solidFill>
                  <a:srgbClr val="00305B"/>
                </a:solidFill>
              </a:rPr>
              <a:t>Tel. 0201 - 896470</a:t>
            </a:r>
          </a:p>
          <a:p>
            <a:pPr>
              <a:buNone/>
            </a:pPr>
            <a:endParaRPr lang="de-DE" dirty="0">
              <a:solidFill>
                <a:srgbClr val="00305B"/>
              </a:solidFill>
            </a:endParaRPr>
          </a:p>
        </p:txBody>
      </p:sp>
      <p:sp>
        <p:nvSpPr>
          <p:cNvPr id="4" name="Inhaltsplatzhalter 2">
            <a:extLst>
              <a:ext uri="{FF2B5EF4-FFF2-40B4-BE49-F238E27FC236}">
                <a16:creationId xmlns:a16="http://schemas.microsoft.com/office/drawing/2014/main" id="{85642B8A-F729-CEDF-785D-D6AA8AF1434C}"/>
              </a:ext>
            </a:extLst>
          </p:cNvPr>
          <p:cNvSpPr txBox="1">
            <a:spLocks/>
          </p:cNvSpPr>
          <p:nvPr/>
        </p:nvSpPr>
        <p:spPr>
          <a:xfrm>
            <a:off x="6564312" y="2979241"/>
            <a:ext cx="5356139" cy="1920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DE" dirty="0">
                <a:solidFill>
                  <a:srgbClr val="00305B"/>
                </a:solidFill>
              </a:rPr>
              <a:t>Kontaktdaten:</a:t>
            </a:r>
          </a:p>
          <a:p>
            <a:pPr>
              <a:buNone/>
            </a:pPr>
            <a:r>
              <a:rPr lang="de-DE" b="1" dirty="0">
                <a:solidFill>
                  <a:srgbClr val="00305B"/>
                </a:solidFill>
              </a:rPr>
              <a:t>Hr. Dipl.-Ing (FH) Ulf Ostlangenberg</a:t>
            </a:r>
          </a:p>
          <a:p>
            <a:pPr>
              <a:buFont typeface="Arial" panose="020B0604020202020204" pitchFamily="34" charset="0"/>
              <a:buNone/>
            </a:pPr>
            <a:r>
              <a:rPr lang="fi-FI" sz="1867" dirty="0">
                <a:solidFill>
                  <a:srgbClr val="00305B"/>
                </a:solidFill>
              </a:rPr>
              <a:t>metallertest@fachbuch-verlag.de</a:t>
            </a:r>
            <a:endParaRPr lang="de-DE" sz="1867" dirty="0">
              <a:solidFill>
                <a:srgbClr val="00305B"/>
              </a:solidFill>
            </a:endParaRPr>
          </a:p>
          <a:p>
            <a:pPr>
              <a:buFont typeface="Arial" panose="020B0604020202020204" pitchFamily="34" charset="0"/>
              <a:buNone/>
            </a:pPr>
            <a:endParaRPr lang="de-DE" dirty="0">
              <a:solidFill>
                <a:srgbClr val="00305B"/>
              </a:solidFill>
            </a:endParaRPr>
          </a:p>
        </p:txBody>
      </p:sp>
    </p:spTree>
    <p:extLst>
      <p:ext uri="{BB962C8B-B14F-4D97-AF65-F5344CB8AC3E}">
        <p14:creationId xmlns:p14="http://schemas.microsoft.com/office/powerpoint/2010/main" val="34202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85EFC35-0AFF-9221-6A9F-321C36B74831}"/>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3" name="Grafik 2">
            <a:extLst>
              <a:ext uri="{FF2B5EF4-FFF2-40B4-BE49-F238E27FC236}">
                <a16:creationId xmlns:a16="http://schemas.microsoft.com/office/drawing/2014/main" id="{44677C09-6B7C-8880-BD3F-CB5C5CED3A3C}"/>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6" name="Titel 5">
            <a:extLst>
              <a:ext uri="{FF2B5EF4-FFF2-40B4-BE49-F238E27FC236}">
                <a16:creationId xmlns:a16="http://schemas.microsoft.com/office/drawing/2014/main" id="{99008B60-3853-20A5-99A4-9DAAE87F3908}"/>
              </a:ext>
            </a:extLst>
          </p:cNvPr>
          <p:cNvSpPr>
            <a:spLocks noGrp="1"/>
          </p:cNvSpPr>
          <p:nvPr>
            <p:ph type="title"/>
          </p:nvPr>
        </p:nvSpPr>
        <p:spPr/>
        <p:txBody>
          <a:bodyPr/>
          <a:lstStyle/>
          <a:p>
            <a:r>
              <a:rPr lang="de-DE" dirty="0">
                <a:solidFill>
                  <a:srgbClr val="00305B"/>
                </a:solidFill>
              </a:rPr>
              <a:t>Was ist der Metaller-Test</a:t>
            </a:r>
          </a:p>
        </p:txBody>
      </p:sp>
      <p:sp>
        <p:nvSpPr>
          <p:cNvPr id="7" name="Textfeld 6">
            <a:extLst>
              <a:ext uri="{FF2B5EF4-FFF2-40B4-BE49-F238E27FC236}">
                <a16:creationId xmlns:a16="http://schemas.microsoft.com/office/drawing/2014/main" id="{4F163C34-6EA9-EB3F-C318-A1E50A53A53B}"/>
              </a:ext>
            </a:extLst>
          </p:cNvPr>
          <p:cNvSpPr txBox="1"/>
          <p:nvPr/>
        </p:nvSpPr>
        <p:spPr>
          <a:xfrm>
            <a:off x="838200" y="2707877"/>
            <a:ext cx="5898153" cy="461665"/>
          </a:xfrm>
          <a:prstGeom prst="rect">
            <a:avLst/>
          </a:prstGeom>
          <a:noFill/>
        </p:spPr>
        <p:txBody>
          <a:bodyPr wrap="none" rtlCol="0">
            <a:spAutoFit/>
          </a:bodyPr>
          <a:lstStyle/>
          <a:p>
            <a:r>
              <a:rPr lang="de-DE" sz="2400">
                <a:solidFill>
                  <a:srgbClr val="00305B"/>
                </a:solidFill>
              </a:rPr>
              <a:t>… digitales Tool zur Prüfungsvorbereitung</a:t>
            </a:r>
          </a:p>
        </p:txBody>
      </p:sp>
      <p:sp>
        <p:nvSpPr>
          <p:cNvPr id="8" name="Textfeld 7">
            <a:extLst>
              <a:ext uri="{FF2B5EF4-FFF2-40B4-BE49-F238E27FC236}">
                <a16:creationId xmlns:a16="http://schemas.microsoft.com/office/drawing/2014/main" id="{87105099-FEAA-D0F4-0892-00FDCAD7EC81}"/>
              </a:ext>
            </a:extLst>
          </p:cNvPr>
          <p:cNvSpPr txBox="1"/>
          <p:nvPr/>
        </p:nvSpPr>
        <p:spPr>
          <a:xfrm>
            <a:off x="838199" y="3688459"/>
            <a:ext cx="6928500" cy="461665"/>
          </a:xfrm>
          <a:prstGeom prst="rect">
            <a:avLst/>
          </a:prstGeom>
          <a:noFill/>
        </p:spPr>
        <p:txBody>
          <a:bodyPr wrap="none" rtlCol="0">
            <a:spAutoFit/>
          </a:bodyPr>
          <a:lstStyle/>
          <a:p>
            <a:r>
              <a:rPr lang="de-DE" sz="2400">
                <a:solidFill>
                  <a:srgbClr val="00305B"/>
                </a:solidFill>
              </a:rPr>
              <a:t>… Wissenstest zu unterschiedlichen Fachthemen</a:t>
            </a:r>
          </a:p>
        </p:txBody>
      </p:sp>
      <p:sp>
        <p:nvSpPr>
          <p:cNvPr id="9" name="Textfeld 8">
            <a:extLst>
              <a:ext uri="{FF2B5EF4-FFF2-40B4-BE49-F238E27FC236}">
                <a16:creationId xmlns:a16="http://schemas.microsoft.com/office/drawing/2014/main" id="{A3862B30-687C-CFAE-165E-74FF4EEDFF59}"/>
              </a:ext>
            </a:extLst>
          </p:cNvPr>
          <p:cNvSpPr txBox="1"/>
          <p:nvPr/>
        </p:nvSpPr>
        <p:spPr>
          <a:xfrm>
            <a:off x="838199" y="4492355"/>
            <a:ext cx="5639108" cy="830997"/>
          </a:xfrm>
          <a:prstGeom prst="rect">
            <a:avLst/>
          </a:prstGeom>
          <a:noFill/>
        </p:spPr>
        <p:txBody>
          <a:bodyPr wrap="none" rtlCol="0">
            <a:spAutoFit/>
          </a:bodyPr>
          <a:lstStyle/>
          <a:p>
            <a:r>
              <a:rPr lang="de-DE" sz="2400">
                <a:solidFill>
                  <a:srgbClr val="00305B"/>
                </a:solidFill>
              </a:rPr>
              <a:t>… aktuell für die Vorbereitung auf Teil 1 </a:t>
            </a:r>
            <a:br>
              <a:rPr lang="de-DE" sz="2400">
                <a:solidFill>
                  <a:srgbClr val="00305B"/>
                </a:solidFill>
              </a:rPr>
            </a:br>
            <a:r>
              <a:rPr lang="de-DE" sz="2400">
                <a:solidFill>
                  <a:srgbClr val="00305B"/>
                </a:solidFill>
              </a:rPr>
              <a:t>    der Gesellenprüfung</a:t>
            </a:r>
          </a:p>
        </p:txBody>
      </p:sp>
    </p:spTree>
    <p:extLst>
      <p:ext uri="{BB962C8B-B14F-4D97-AF65-F5344CB8AC3E}">
        <p14:creationId xmlns:p14="http://schemas.microsoft.com/office/powerpoint/2010/main" val="154357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484F9-C603-B68E-AF58-FCD9B6D4E6F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5840ECB-C0A4-7F6E-4FA2-1CFC447C91AA}"/>
              </a:ext>
            </a:extLst>
          </p:cNvPr>
          <p:cNvSpPr>
            <a:spLocks noGrp="1"/>
          </p:cNvSpPr>
          <p:nvPr>
            <p:ph type="title"/>
          </p:nvPr>
        </p:nvSpPr>
        <p:spPr/>
        <p:txBody>
          <a:bodyPr/>
          <a:lstStyle/>
          <a:p>
            <a:r>
              <a:rPr lang="de-DE" dirty="0">
                <a:solidFill>
                  <a:srgbClr val="00305B"/>
                </a:solidFill>
              </a:rPr>
              <a:t>Was ist der Metaller-Test</a:t>
            </a:r>
          </a:p>
        </p:txBody>
      </p:sp>
      <p:pic>
        <p:nvPicPr>
          <p:cNvPr id="4" name="Grafik 3">
            <a:extLst>
              <a:ext uri="{FF2B5EF4-FFF2-40B4-BE49-F238E27FC236}">
                <a16:creationId xmlns:a16="http://schemas.microsoft.com/office/drawing/2014/main" id="{04F9EE10-49D9-B57B-F1AF-7D09A86018C2}"/>
              </a:ext>
            </a:extLst>
          </p:cNvPr>
          <p:cNvPicPr>
            <a:picLocks noChangeAspect="1"/>
          </p:cNvPicPr>
          <p:nvPr/>
        </p:nvPicPr>
        <p:blipFill>
          <a:blip r:embed="rId3"/>
          <a:stretch>
            <a:fillRect/>
          </a:stretch>
        </p:blipFill>
        <p:spPr>
          <a:xfrm>
            <a:off x="962025" y="1925211"/>
            <a:ext cx="11229975" cy="4075491"/>
          </a:xfrm>
          <a:prstGeom prst="rect">
            <a:avLst/>
          </a:prstGeom>
        </p:spPr>
      </p:pic>
    </p:spTree>
    <p:extLst>
      <p:ext uri="{BB962C8B-B14F-4D97-AF65-F5344CB8AC3E}">
        <p14:creationId xmlns:p14="http://schemas.microsoft.com/office/powerpoint/2010/main" val="1021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E1EE-A5F7-FF8C-7FAE-6B5EFF7EC67A}"/>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D941DAA-C97E-A355-ED10-B99230437633}"/>
              </a:ext>
            </a:extLst>
          </p:cNvPr>
          <p:cNvSpPr>
            <a:spLocks noGrp="1"/>
          </p:cNvSpPr>
          <p:nvPr>
            <p:ph type="title"/>
          </p:nvPr>
        </p:nvSpPr>
        <p:spPr/>
        <p:txBody>
          <a:bodyPr/>
          <a:lstStyle/>
          <a:p>
            <a:r>
              <a:rPr lang="de-DE">
                <a:solidFill>
                  <a:srgbClr val="00305B"/>
                </a:solidFill>
              </a:rPr>
              <a:t>Screenshots </a:t>
            </a:r>
          </a:p>
        </p:txBody>
      </p:sp>
      <p:pic>
        <p:nvPicPr>
          <p:cNvPr id="11" name="Grafik 10">
            <a:extLst>
              <a:ext uri="{FF2B5EF4-FFF2-40B4-BE49-F238E27FC236}">
                <a16:creationId xmlns:a16="http://schemas.microsoft.com/office/drawing/2014/main" id="{A08F75B9-9CB9-DC69-E5C6-BC2AFB42474D}"/>
              </a:ext>
            </a:extLst>
          </p:cNvPr>
          <p:cNvPicPr>
            <a:picLocks noChangeAspect="1"/>
          </p:cNvPicPr>
          <p:nvPr/>
        </p:nvPicPr>
        <p:blipFill>
          <a:blip r:embed="rId3"/>
          <a:stretch>
            <a:fillRect/>
          </a:stretch>
        </p:blipFill>
        <p:spPr>
          <a:xfrm>
            <a:off x="923929" y="1797745"/>
            <a:ext cx="8963021" cy="4489734"/>
          </a:xfrm>
          <a:prstGeom prst="rect">
            <a:avLst/>
          </a:prstGeom>
        </p:spPr>
      </p:pic>
      <p:pic>
        <p:nvPicPr>
          <p:cNvPr id="3" name="Grafik 2">
            <a:extLst>
              <a:ext uri="{FF2B5EF4-FFF2-40B4-BE49-F238E27FC236}">
                <a16:creationId xmlns:a16="http://schemas.microsoft.com/office/drawing/2014/main" id="{E45B0FF0-401D-AE5B-7CF8-C347F048BED4}"/>
              </a:ext>
            </a:extLst>
          </p:cNvPr>
          <p:cNvPicPr>
            <a:picLocks noChangeAspect="1"/>
          </p:cNvPicPr>
          <p:nvPr/>
        </p:nvPicPr>
        <p:blipFill>
          <a:blip r:embed="rId4"/>
          <a:stretch>
            <a:fillRect/>
          </a:stretch>
        </p:blipFill>
        <p:spPr>
          <a:xfrm>
            <a:off x="838200" y="2604715"/>
            <a:ext cx="10945041" cy="3458205"/>
          </a:xfrm>
          <a:prstGeom prst="rect">
            <a:avLst/>
          </a:prstGeom>
        </p:spPr>
      </p:pic>
      <p:pic>
        <p:nvPicPr>
          <p:cNvPr id="7" name="Grafik 6">
            <a:extLst>
              <a:ext uri="{FF2B5EF4-FFF2-40B4-BE49-F238E27FC236}">
                <a16:creationId xmlns:a16="http://schemas.microsoft.com/office/drawing/2014/main" id="{C2AC9454-52A0-9EDE-BA11-61A5E4C74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05102" y="2614314"/>
            <a:ext cx="2525822" cy="3439005"/>
          </a:xfrm>
          <a:prstGeom prst="rect">
            <a:avLst/>
          </a:prstGeom>
        </p:spPr>
      </p:pic>
      <p:pic>
        <p:nvPicPr>
          <p:cNvPr id="9" name="Grafik 8">
            <a:extLst>
              <a:ext uri="{FF2B5EF4-FFF2-40B4-BE49-F238E27FC236}">
                <a16:creationId xmlns:a16="http://schemas.microsoft.com/office/drawing/2014/main" id="{19424CB1-5ED9-B4CB-4BD9-1E6A17B72662}"/>
              </a:ext>
            </a:extLst>
          </p:cNvPr>
          <p:cNvPicPr>
            <a:picLocks noChangeAspect="1"/>
          </p:cNvPicPr>
          <p:nvPr/>
        </p:nvPicPr>
        <p:blipFill>
          <a:blip r:embed="rId6"/>
          <a:stretch>
            <a:fillRect/>
          </a:stretch>
        </p:blipFill>
        <p:spPr>
          <a:xfrm>
            <a:off x="838200" y="2014083"/>
            <a:ext cx="3229426" cy="590632"/>
          </a:xfrm>
          <a:prstGeom prst="rect">
            <a:avLst/>
          </a:prstGeom>
        </p:spPr>
      </p:pic>
      <p:pic>
        <p:nvPicPr>
          <p:cNvPr id="4" name="Grafik 3">
            <a:extLst>
              <a:ext uri="{FF2B5EF4-FFF2-40B4-BE49-F238E27FC236}">
                <a16:creationId xmlns:a16="http://schemas.microsoft.com/office/drawing/2014/main" id="{7A55CC7C-4110-C9EF-9764-DD1789240433}"/>
              </a:ext>
            </a:extLst>
          </p:cNvPr>
          <p:cNvPicPr>
            <a:picLocks noChangeAspect="1"/>
          </p:cNvPicPr>
          <p:nvPr/>
        </p:nvPicPr>
        <p:blipFill>
          <a:blip r:embed="rId7"/>
          <a:stretch>
            <a:fillRect/>
          </a:stretch>
        </p:blipFill>
        <p:spPr>
          <a:xfrm>
            <a:off x="887628" y="2052188"/>
            <a:ext cx="3515216" cy="514422"/>
          </a:xfrm>
          <a:prstGeom prst="rect">
            <a:avLst/>
          </a:prstGeom>
        </p:spPr>
      </p:pic>
      <p:pic>
        <p:nvPicPr>
          <p:cNvPr id="8" name="Grafik 7">
            <a:extLst>
              <a:ext uri="{FF2B5EF4-FFF2-40B4-BE49-F238E27FC236}">
                <a16:creationId xmlns:a16="http://schemas.microsoft.com/office/drawing/2014/main" id="{AE31D668-CB49-AEA1-8DC7-A3655F975FB6}"/>
              </a:ext>
            </a:extLst>
          </p:cNvPr>
          <p:cNvPicPr>
            <a:picLocks noChangeAspect="1"/>
          </p:cNvPicPr>
          <p:nvPr/>
        </p:nvPicPr>
        <p:blipFill>
          <a:blip r:embed="rId8"/>
          <a:stretch>
            <a:fillRect/>
          </a:stretch>
        </p:blipFill>
        <p:spPr>
          <a:xfrm>
            <a:off x="923929" y="2640936"/>
            <a:ext cx="9487590" cy="3072685"/>
          </a:xfrm>
          <a:prstGeom prst="rect">
            <a:avLst/>
          </a:prstGeom>
        </p:spPr>
      </p:pic>
    </p:spTree>
    <p:extLst>
      <p:ext uri="{BB962C8B-B14F-4D97-AF65-F5344CB8AC3E}">
        <p14:creationId xmlns:p14="http://schemas.microsoft.com/office/powerpoint/2010/main" val="187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16" presetClass="entr" presetSubtype="2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Horizontal)">
                                      <p:cBhvr>
                                        <p:cTn id="26" dur="500"/>
                                        <p:tgtEl>
                                          <p:spTgt spid="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00A94-91EF-4E3F-20EE-0B178ADB4D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AE020A-8C66-6AD3-7F14-9EE761739F89}"/>
              </a:ext>
            </a:extLst>
          </p:cNvPr>
          <p:cNvSpPr>
            <a:spLocks noGrp="1"/>
          </p:cNvSpPr>
          <p:nvPr>
            <p:ph type="title"/>
          </p:nvPr>
        </p:nvSpPr>
        <p:spPr/>
        <p:txBody>
          <a:bodyPr/>
          <a:lstStyle/>
          <a:p>
            <a:r>
              <a:rPr lang="de-DE">
                <a:solidFill>
                  <a:srgbClr val="00305B"/>
                </a:solidFill>
              </a:rPr>
              <a:t>Welche Vorteile bietet der Metaller-Test?</a:t>
            </a:r>
          </a:p>
        </p:txBody>
      </p:sp>
      <p:pic>
        <p:nvPicPr>
          <p:cNvPr id="3" name="Grafik 2">
            <a:extLst>
              <a:ext uri="{FF2B5EF4-FFF2-40B4-BE49-F238E27FC236}">
                <a16:creationId xmlns:a16="http://schemas.microsoft.com/office/drawing/2014/main" id="{66408B03-5B07-9ACB-A1CA-246B3FB0826E}"/>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6" name="Grafik 5">
            <a:extLst>
              <a:ext uri="{FF2B5EF4-FFF2-40B4-BE49-F238E27FC236}">
                <a16:creationId xmlns:a16="http://schemas.microsoft.com/office/drawing/2014/main" id="{8798BDAC-656C-DF36-9613-8EAC1AEDB7FA}"/>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7" name="Textfeld 6">
            <a:extLst>
              <a:ext uri="{FF2B5EF4-FFF2-40B4-BE49-F238E27FC236}">
                <a16:creationId xmlns:a16="http://schemas.microsoft.com/office/drawing/2014/main" id="{EDA6D409-7728-C9C5-4B89-1FC37CEFE07A}"/>
              </a:ext>
            </a:extLst>
          </p:cNvPr>
          <p:cNvSpPr txBox="1"/>
          <p:nvPr/>
        </p:nvSpPr>
        <p:spPr>
          <a:xfrm>
            <a:off x="963827" y="2978011"/>
            <a:ext cx="3695884" cy="461665"/>
          </a:xfrm>
          <a:prstGeom prst="rect">
            <a:avLst/>
          </a:prstGeom>
          <a:noFill/>
        </p:spPr>
        <p:txBody>
          <a:bodyPr wrap="none" rtlCol="0">
            <a:spAutoFit/>
          </a:bodyPr>
          <a:lstStyle/>
          <a:p>
            <a:r>
              <a:rPr lang="de-DE" sz="2400">
                <a:solidFill>
                  <a:srgbClr val="00305B"/>
                </a:solidFill>
              </a:rPr>
              <a:t>… für die Auszubildenden</a:t>
            </a:r>
          </a:p>
        </p:txBody>
      </p:sp>
      <p:sp>
        <p:nvSpPr>
          <p:cNvPr id="8" name="Textfeld 7">
            <a:extLst>
              <a:ext uri="{FF2B5EF4-FFF2-40B4-BE49-F238E27FC236}">
                <a16:creationId xmlns:a16="http://schemas.microsoft.com/office/drawing/2014/main" id="{8F4E0801-44D5-73F1-8BD7-0CF49883EF84}"/>
              </a:ext>
            </a:extLst>
          </p:cNvPr>
          <p:cNvSpPr txBox="1"/>
          <p:nvPr/>
        </p:nvSpPr>
        <p:spPr>
          <a:xfrm>
            <a:off x="963827" y="3955843"/>
            <a:ext cx="4295407" cy="461665"/>
          </a:xfrm>
          <a:prstGeom prst="rect">
            <a:avLst/>
          </a:prstGeom>
          <a:noFill/>
        </p:spPr>
        <p:txBody>
          <a:bodyPr wrap="none" rtlCol="0">
            <a:spAutoFit/>
          </a:bodyPr>
          <a:lstStyle/>
          <a:p>
            <a:r>
              <a:rPr lang="de-DE" sz="2400">
                <a:solidFill>
                  <a:srgbClr val="00305B"/>
                </a:solidFill>
              </a:rPr>
              <a:t>… für die Ausbildungsbetriebe</a:t>
            </a:r>
          </a:p>
        </p:txBody>
      </p:sp>
    </p:spTree>
    <p:extLst>
      <p:ext uri="{BB962C8B-B14F-4D97-AF65-F5344CB8AC3E}">
        <p14:creationId xmlns:p14="http://schemas.microsoft.com/office/powerpoint/2010/main" val="105344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445B7-2787-393D-369C-B52DC341E6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1EBC08-7DAA-F8A3-0B1C-D89F0C171EA2}"/>
              </a:ext>
            </a:extLst>
          </p:cNvPr>
          <p:cNvSpPr>
            <a:spLocks noGrp="1"/>
          </p:cNvSpPr>
          <p:nvPr>
            <p:ph type="title"/>
          </p:nvPr>
        </p:nvSpPr>
        <p:spPr/>
        <p:txBody>
          <a:bodyPr/>
          <a:lstStyle/>
          <a:p>
            <a:r>
              <a:rPr lang="de-DE">
                <a:solidFill>
                  <a:srgbClr val="00305B"/>
                </a:solidFill>
              </a:rPr>
              <a:t>Welche Vorteile bietet der Metaller-Test?</a:t>
            </a:r>
          </a:p>
        </p:txBody>
      </p:sp>
      <p:pic>
        <p:nvPicPr>
          <p:cNvPr id="3" name="Grafik 2">
            <a:extLst>
              <a:ext uri="{FF2B5EF4-FFF2-40B4-BE49-F238E27FC236}">
                <a16:creationId xmlns:a16="http://schemas.microsoft.com/office/drawing/2014/main" id="{C2C3A474-5626-EAA2-A3CC-CAB7D6266577}"/>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6" name="Grafik 5">
            <a:extLst>
              <a:ext uri="{FF2B5EF4-FFF2-40B4-BE49-F238E27FC236}">
                <a16:creationId xmlns:a16="http://schemas.microsoft.com/office/drawing/2014/main" id="{B4D2902E-EC4D-B220-3BEE-20E3A993CCC5}"/>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7" name="Textfeld 6">
            <a:extLst>
              <a:ext uri="{FF2B5EF4-FFF2-40B4-BE49-F238E27FC236}">
                <a16:creationId xmlns:a16="http://schemas.microsoft.com/office/drawing/2014/main" id="{B0927F94-D422-17F8-963A-8B07136EE3DF}"/>
              </a:ext>
            </a:extLst>
          </p:cNvPr>
          <p:cNvSpPr txBox="1"/>
          <p:nvPr/>
        </p:nvSpPr>
        <p:spPr>
          <a:xfrm>
            <a:off x="838200" y="1836341"/>
            <a:ext cx="4284571" cy="523220"/>
          </a:xfrm>
          <a:prstGeom prst="rect">
            <a:avLst/>
          </a:prstGeom>
          <a:noFill/>
        </p:spPr>
        <p:txBody>
          <a:bodyPr wrap="none" rtlCol="0">
            <a:spAutoFit/>
          </a:bodyPr>
          <a:lstStyle/>
          <a:p>
            <a:r>
              <a:rPr lang="de-DE" sz="2800">
                <a:solidFill>
                  <a:srgbClr val="E20613"/>
                </a:solidFill>
              </a:rPr>
              <a:t>… für die Auszubildenden</a:t>
            </a:r>
          </a:p>
        </p:txBody>
      </p:sp>
      <p:sp>
        <p:nvSpPr>
          <p:cNvPr id="8" name="Textfeld 7">
            <a:extLst>
              <a:ext uri="{FF2B5EF4-FFF2-40B4-BE49-F238E27FC236}">
                <a16:creationId xmlns:a16="http://schemas.microsoft.com/office/drawing/2014/main" id="{938826C5-B936-EE95-7F22-F567A144B75D}"/>
              </a:ext>
            </a:extLst>
          </p:cNvPr>
          <p:cNvSpPr txBox="1"/>
          <p:nvPr/>
        </p:nvSpPr>
        <p:spPr>
          <a:xfrm>
            <a:off x="7797113" y="5998781"/>
            <a:ext cx="4295407" cy="461665"/>
          </a:xfrm>
          <a:prstGeom prst="rect">
            <a:avLst/>
          </a:prstGeom>
          <a:noFill/>
        </p:spPr>
        <p:txBody>
          <a:bodyPr wrap="none" rtlCol="0">
            <a:spAutoFit/>
          </a:bodyPr>
          <a:lstStyle/>
          <a:p>
            <a:r>
              <a:rPr lang="de-DE" sz="2400">
                <a:solidFill>
                  <a:schemeClr val="bg1"/>
                </a:solidFill>
              </a:rPr>
              <a:t>… für die Ausbildungsbetriebe</a:t>
            </a:r>
          </a:p>
        </p:txBody>
      </p:sp>
      <p:sp>
        <p:nvSpPr>
          <p:cNvPr id="4" name="Textfeld 3">
            <a:extLst>
              <a:ext uri="{FF2B5EF4-FFF2-40B4-BE49-F238E27FC236}">
                <a16:creationId xmlns:a16="http://schemas.microsoft.com/office/drawing/2014/main" id="{B39803D8-3E15-A4D3-7638-8B5F81FD0DA1}"/>
              </a:ext>
            </a:extLst>
          </p:cNvPr>
          <p:cNvSpPr txBox="1"/>
          <p:nvPr/>
        </p:nvSpPr>
        <p:spPr>
          <a:xfrm>
            <a:off x="1314468" y="2969487"/>
            <a:ext cx="5915658"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optimierte Vorbereitung auf die Gesellenprüfung</a:t>
            </a:r>
          </a:p>
        </p:txBody>
      </p:sp>
      <p:sp>
        <p:nvSpPr>
          <p:cNvPr id="5" name="Textfeld 4">
            <a:extLst>
              <a:ext uri="{FF2B5EF4-FFF2-40B4-BE49-F238E27FC236}">
                <a16:creationId xmlns:a16="http://schemas.microsoft.com/office/drawing/2014/main" id="{18A59632-3338-C3C0-BDB1-1ECB7BF7AC7D}"/>
              </a:ext>
            </a:extLst>
          </p:cNvPr>
          <p:cNvSpPr txBox="1"/>
          <p:nvPr/>
        </p:nvSpPr>
        <p:spPr>
          <a:xfrm>
            <a:off x="1314468" y="3488404"/>
            <a:ext cx="5732660"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zielgruppenspezifische Lern- und Übungsform</a:t>
            </a:r>
          </a:p>
        </p:txBody>
      </p:sp>
      <p:sp>
        <p:nvSpPr>
          <p:cNvPr id="9" name="Textfeld 8">
            <a:extLst>
              <a:ext uri="{FF2B5EF4-FFF2-40B4-BE49-F238E27FC236}">
                <a16:creationId xmlns:a16="http://schemas.microsoft.com/office/drawing/2014/main" id="{6607086C-7AC2-0DE6-76AB-8559FA37F589}"/>
              </a:ext>
            </a:extLst>
          </p:cNvPr>
          <p:cNvSpPr txBox="1"/>
          <p:nvPr/>
        </p:nvSpPr>
        <p:spPr>
          <a:xfrm>
            <a:off x="1314468" y="4007321"/>
            <a:ext cx="5292090"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unbegrenzte Anzahl von Übungen möglich</a:t>
            </a:r>
          </a:p>
        </p:txBody>
      </p:sp>
      <p:sp>
        <p:nvSpPr>
          <p:cNvPr id="10" name="Textfeld 9">
            <a:extLst>
              <a:ext uri="{FF2B5EF4-FFF2-40B4-BE49-F238E27FC236}">
                <a16:creationId xmlns:a16="http://schemas.microsoft.com/office/drawing/2014/main" id="{11C7FC83-3097-F426-74D6-058969C39D24}"/>
              </a:ext>
            </a:extLst>
          </p:cNvPr>
          <p:cNvSpPr txBox="1"/>
          <p:nvPr/>
        </p:nvSpPr>
        <p:spPr>
          <a:xfrm>
            <a:off x="1314468" y="4526238"/>
            <a:ext cx="6292107"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individuelle Dokumentation der Ergebnisse möglich</a:t>
            </a:r>
          </a:p>
        </p:txBody>
      </p:sp>
      <p:sp>
        <p:nvSpPr>
          <p:cNvPr id="11" name="Textfeld 10">
            <a:extLst>
              <a:ext uri="{FF2B5EF4-FFF2-40B4-BE49-F238E27FC236}">
                <a16:creationId xmlns:a16="http://schemas.microsoft.com/office/drawing/2014/main" id="{F426AEB6-55E6-9551-6BF9-9431B542482C}"/>
              </a:ext>
            </a:extLst>
          </p:cNvPr>
          <p:cNvSpPr txBox="1"/>
          <p:nvPr/>
        </p:nvSpPr>
        <p:spPr>
          <a:xfrm>
            <a:off x="1314468" y="5045155"/>
            <a:ext cx="7117911"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Möglichkeit des Nachweises </a:t>
            </a:r>
            <a:r>
              <a:rPr lang="de-DE" sz="2000" err="1">
                <a:solidFill>
                  <a:srgbClr val="00305B"/>
                </a:solidFill>
              </a:rPr>
              <a:t>ggü</a:t>
            </a:r>
            <a:r>
              <a:rPr lang="de-DE" sz="2000">
                <a:solidFill>
                  <a:srgbClr val="00305B"/>
                </a:solidFill>
              </a:rPr>
              <a:t>. dem Ausbildungsbetrieb</a:t>
            </a:r>
          </a:p>
        </p:txBody>
      </p:sp>
    </p:spTree>
    <p:extLst>
      <p:ext uri="{BB962C8B-B14F-4D97-AF65-F5344CB8AC3E}">
        <p14:creationId xmlns:p14="http://schemas.microsoft.com/office/powerpoint/2010/main" val="236829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4CB9-BA15-325D-2235-39573DF885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DDABF8-2923-7C00-54EC-38ADBBE68600}"/>
              </a:ext>
            </a:extLst>
          </p:cNvPr>
          <p:cNvSpPr>
            <a:spLocks noGrp="1"/>
          </p:cNvSpPr>
          <p:nvPr>
            <p:ph type="title"/>
          </p:nvPr>
        </p:nvSpPr>
        <p:spPr/>
        <p:txBody>
          <a:bodyPr/>
          <a:lstStyle/>
          <a:p>
            <a:r>
              <a:rPr lang="de-DE">
                <a:solidFill>
                  <a:srgbClr val="00305B"/>
                </a:solidFill>
              </a:rPr>
              <a:t>Welche Vorteile bietet der Metaller-Test?</a:t>
            </a:r>
          </a:p>
        </p:txBody>
      </p:sp>
      <p:pic>
        <p:nvPicPr>
          <p:cNvPr id="3" name="Grafik 2">
            <a:extLst>
              <a:ext uri="{FF2B5EF4-FFF2-40B4-BE49-F238E27FC236}">
                <a16:creationId xmlns:a16="http://schemas.microsoft.com/office/drawing/2014/main" id="{78BA50C7-62E8-60D5-FEB0-76671D202E0C}"/>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6" name="Grafik 5">
            <a:extLst>
              <a:ext uri="{FF2B5EF4-FFF2-40B4-BE49-F238E27FC236}">
                <a16:creationId xmlns:a16="http://schemas.microsoft.com/office/drawing/2014/main" id="{8FBF38B9-7429-469C-1C1B-9DE3D32C1AA0}"/>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8" name="Textfeld 7">
            <a:extLst>
              <a:ext uri="{FF2B5EF4-FFF2-40B4-BE49-F238E27FC236}">
                <a16:creationId xmlns:a16="http://schemas.microsoft.com/office/drawing/2014/main" id="{30BFCC8E-1783-FCC1-8A58-BFC31660147D}"/>
              </a:ext>
            </a:extLst>
          </p:cNvPr>
          <p:cNvSpPr txBox="1"/>
          <p:nvPr/>
        </p:nvSpPr>
        <p:spPr>
          <a:xfrm>
            <a:off x="838200" y="1851489"/>
            <a:ext cx="4985083" cy="523220"/>
          </a:xfrm>
          <a:prstGeom prst="rect">
            <a:avLst/>
          </a:prstGeom>
          <a:noFill/>
        </p:spPr>
        <p:txBody>
          <a:bodyPr wrap="none" rtlCol="0">
            <a:spAutoFit/>
          </a:bodyPr>
          <a:lstStyle/>
          <a:p>
            <a:r>
              <a:rPr lang="de-DE" sz="2800">
                <a:solidFill>
                  <a:srgbClr val="E20613"/>
                </a:solidFill>
              </a:rPr>
              <a:t>… für die Ausbildungsbetriebe</a:t>
            </a:r>
          </a:p>
        </p:txBody>
      </p:sp>
      <p:sp>
        <p:nvSpPr>
          <p:cNvPr id="7" name="Textfeld 6">
            <a:extLst>
              <a:ext uri="{FF2B5EF4-FFF2-40B4-BE49-F238E27FC236}">
                <a16:creationId xmlns:a16="http://schemas.microsoft.com/office/drawing/2014/main" id="{43C5DAFA-3459-3646-A70E-920332327ACF}"/>
              </a:ext>
            </a:extLst>
          </p:cNvPr>
          <p:cNvSpPr txBox="1"/>
          <p:nvPr/>
        </p:nvSpPr>
        <p:spPr>
          <a:xfrm>
            <a:off x="8940294" y="5998781"/>
            <a:ext cx="3107197" cy="400110"/>
          </a:xfrm>
          <a:prstGeom prst="rect">
            <a:avLst/>
          </a:prstGeom>
          <a:noFill/>
        </p:spPr>
        <p:txBody>
          <a:bodyPr wrap="none" rtlCol="0">
            <a:spAutoFit/>
          </a:bodyPr>
          <a:lstStyle/>
          <a:p>
            <a:r>
              <a:rPr lang="de-DE" sz="2000">
                <a:solidFill>
                  <a:schemeClr val="bg1"/>
                </a:solidFill>
              </a:rPr>
              <a:t>… für die Auszubildenden</a:t>
            </a:r>
          </a:p>
        </p:txBody>
      </p:sp>
      <p:sp>
        <p:nvSpPr>
          <p:cNvPr id="4" name="Textfeld 3">
            <a:extLst>
              <a:ext uri="{FF2B5EF4-FFF2-40B4-BE49-F238E27FC236}">
                <a16:creationId xmlns:a16="http://schemas.microsoft.com/office/drawing/2014/main" id="{85C632DD-FDBF-D486-D167-70703DC60131}"/>
              </a:ext>
            </a:extLst>
          </p:cNvPr>
          <p:cNvSpPr txBox="1"/>
          <p:nvPr/>
        </p:nvSpPr>
        <p:spPr>
          <a:xfrm>
            <a:off x="1314468" y="2969487"/>
            <a:ext cx="6713697"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wertvolles Unterstützungstool im theoretischen Bereich</a:t>
            </a:r>
          </a:p>
        </p:txBody>
      </p:sp>
      <p:sp>
        <p:nvSpPr>
          <p:cNvPr id="5" name="Textfeld 4">
            <a:extLst>
              <a:ext uri="{FF2B5EF4-FFF2-40B4-BE49-F238E27FC236}">
                <a16:creationId xmlns:a16="http://schemas.microsoft.com/office/drawing/2014/main" id="{33DC33F6-0DAF-EC76-C31F-2A7C5A062C3F}"/>
              </a:ext>
            </a:extLst>
          </p:cNvPr>
          <p:cNvSpPr txBox="1"/>
          <p:nvPr/>
        </p:nvSpPr>
        <p:spPr>
          <a:xfrm>
            <a:off x="1314468" y="3488404"/>
            <a:ext cx="5277407"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positive Positionierung des Unternehmens</a:t>
            </a:r>
          </a:p>
        </p:txBody>
      </p:sp>
      <p:sp>
        <p:nvSpPr>
          <p:cNvPr id="9" name="Textfeld 8">
            <a:extLst>
              <a:ext uri="{FF2B5EF4-FFF2-40B4-BE49-F238E27FC236}">
                <a16:creationId xmlns:a16="http://schemas.microsoft.com/office/drawing/2014/main" id="{43539D64-1DB4-A3F3-212F-C58441D35DBB}"/>
              </a:ext>
            </a:extLst>
          </p:cNvPr>
          <p:cNvSpPr txBox="1"/>
          <p:nvPr/>
        </p:nvSpPr>
        <p:spPr>
          <a:xfrm>
            <a:off x="1314468" y="4007321"/>
            <a:ext cx="6103209"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Erhöhung der Lernmotivation der Auszubildenden</a:t>
            </a:r>
          </a:p>
        </p:txBody>
      </p:sp>
      <p:sp>
        <p:nvSpPr>
          <p:cNvPr id="10" name="Textfeld 9">
            <a:extLst>
              <a:ext uri="{FF2B5EF4-FFF2-40B4-BE49-F238E27FC236}">
                <a16:creationId xmlns:a16="http://schemas.microsoft.com/office/drawing/2014/main" id="{0B84E16A-222A-220F-081A-D56E8F121136}"/>
              </a:ext>
            </a:extLst>
          </p:cNvPr>
          <p:cNvSpPr txBox="1"/>
          <p:nvPr/>
        </p:nvSpPr>
        <p:spPr>
          <a:xfrm>
            <a:off x="1314468" y="4526238"/>
            <a:ext cx="6059929"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Kennzeichen der Wertschätzung </a:t>
            </a:r>
            <a:r>
              <a:rPr lang="de-DE" sz="2000" err="1">
                <a:solidFill>
                  <a:srgbClr val="00305B"/>
                </a:solidFill>
              </a:rPr>
              <a:t>ggü</a:t>
            </a:r>
            <a:r>
              <a:rPr lang="de-DE" sz="2000">
                <a:solidFill>
                  <a:srgbClr val="00305B"/>
                </a:solidFill>
              </a:rPr>
              <a:t>. den Azubis</a:t>
            </a:r>
          </a:p>
        </p:txBody>
      </p:sp>
      <p:sp>
        <p:nvSpPr>
          <p:cNvPr id="11" name="Textfeld 10">
            <a:extLst>
              <a:ext uri="{FF2B5EF4-FFF2-40B4-BE49-F238E27FC236}">
                <a16:creationId xmlns:a16="http://schemas.microsoft.com/office/drawing/2014/main" id="{3AF9FA5C-D477-213F-627F-8CB4B12020AE}"/>
              </a:ext>
            </a:extLst>
          </p:cNvPr>
          <p:cNvSpPr txBox="1"/>
          <p:nvPr/>
        </p:nvSpPr>
        <p:spPr>
          <a:xfrm>
            <a:off x="1314468" y="5045155"/>
            <a:ext cx="5968942"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Möglichkeit der Einforderung der Testergebnisse</a:t>
            </a:r>
          </a:p>
        </p:txBody>
      </p:sp>
      <p:sp>
        <p:nvSpPr>
          <p:cNvPr id="12" name="Textfeld 11">
            <a:extLst>
              <a:ext uri="{FF2B5EF4-FFF2-40B4-BE49-F238E27FC236}">
                <a16:creationId xmlns:a16="http://schemas.microsoft.com/office/drawing/2014/main" id="{7E06E524-EDC7-1BEE-24BA-742CF22D7D9C}"/>
              </a:ext>
            </a:extLst>
          </p:cNvPr>
          <p:cNvSpPr txBox="1"/>
          <p:nvPr/>
        </p:nvSpPr>
        <p:spPr>
          <a:xfrm>
            <a:off x="1314468" y="5537241"/>
            <a:ext cx="6587060" cy="400110"/>
          </a:xfrm>
          <a:prstGeom prst="rect">
            <a:avLst/>
          </a:prstGeom>
          <a:noFill/>
        </p:spPr>
        <p:txBody>
          <a:bodyPr wrap="none" rtlCol="0">
            <a:spAutoFit/>
          </a:bodyPr>
          <a:lstStyle/>
          <a:p>
            <a:pPr marL="285750" indent="-285750">
              <a:buFont typeface="Arial" panose="020B0604020202020204" pitchFamily="34" charset="0"/>
              <a:buChar char="•"/>
            </a:pPr>
            <a:r>
              <a:rPr lang="de-DE" sz="2000">
                <a:solidFill>
                  <a:srgbClr val="00305B"/>
                </a:solidFill>
              </a:rPr>
              <a:t>Entlastung bei der betrieblichen Prüfungsvorbereitung</a:t>
            </a:r>
          </a:p>
        </p:txBody>
      </p:sp>
    </p:spTree>
    <p:extLst>
      <p:ext uri="{BB962C8B-B14F-4D97-AF65-F5344CB8AC3E}">
        <p14:creationId xmlns:p14="http://schemas.microsoft.com/office/powerpoint/2010/main" val="711114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E08D0-1FF5-8A43-A6B4-403B66C2FFA0}"/>
              </a:ext>
            </a:extLst>
          </p:cNvPr>
          <p:cNvSpPr>
            <a:spLocks noGrp="1"/>
          </p:cNvSpPr>
          <p:nvPr>
            <p:ph type="title"/>
          </p:nvPr>
        </p:nvSpPr>
        <p:spPr/>
        <p:txBody>
          <a:bodyPr/>
          <a:lstStyle/>
          <a:p>
            <a:r>
              <a:rPr lang="de-DE">
                <a:solidFill>
                  <a:srgbClr val="00305B"/>
                </a:solidFill>
              </a:rPr>
              <a:t>Wie kommen Sie an den Metaller-Test?</a:t>
            </a:r>
          </a:p>
        </p:txBody>
      </p:sp>
      <p:pic>
        <p:nvPicPr>
          <p:cNvPr id="4" name="Grafik 3">
            <a:extLst>
              <a:ext uri="{FF2B5EF4-FFF2-40B4-BE49-F238E27FC236}">
                <a16:creationId xmlns:a16="http://schemas.microsoft.com/office/drawing/2014/main" id="{8D9B8EF9-1231-EAD5-7CF0-7E3D4E559286}"/>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5" name="Grafik 4">
            <a:extLst>
              <a:ext uri="{FF2B5EF4-FFF2-40B4-BE49-F238E27FC236}">
                <a16:creationId xmlns:a16="http://schemas.microsoft.com/office/drawing/2014/main" id="{94912DCA-3A71-58EF-69AB-FB31D5E7BB87}"/>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6" name="Textfeld 5">
            <a:extLst>
              <a:ext uri="{FF2B5EF4-FFF2-40B4-BE49-F238E27FC236}">
                <a16:creationId xmlns:a16="http://schemas.microsoft.com/office/drawing/2014/main" id="{8DE5FE69-C387-B143-7091-8385CBFEB50F}"/>
              </a:ext>
            </a:extLst>
          </p:cNvPr>
          <p:cNvSpPr txBox="1"/>
          <p:nvPr/>
        </p:nvSpPr>
        <p:spPr>
          <a:xfrm>
            <a:off x="887628" y="2590295"/>
            <a:ext cx="5993949" cy="400110"/>
          </a:xfrm>
          <a:prstGeom prst="rect">
            <a:avLst/>
          </a:prstGeom>
          <a:noFill/>
        </p:spPr>
        <p:txBody>
          <a:bodyPr wrap="none" rtlCol="0">
            <a:spAutoFit/>
          </a:bodyPr>
          <a:lstStyle/>
          <a:p>
            <a:r>
              <a:rPr lang="de-DE" sz="2000">
                <a:solidFill>
                  <a:srgbClr val="00305B"/>
                </a:solidFill>
              </a:rPr>
              <a:t>… eruieren Sie Ihren Bedarf in Ihrem Unternehmen</a:t>
            </a:r>
          </a:p>
        </p:txBody>
      </p:sp>
      <p:sp>
        <p:nvSpPr>
          <p:cNvPr id="7" name="Textfeld 6">
            <a:extLst>
              <a:ext uri="{FF2B5EF4-FFF2-40B4-BE49-F238E27FC236}">
                <a16:creationId xmlns:a16="http://schemas.microsoft.com/office/drawing/2014/main" id="{01DD682C-371F-8D05-C660-9D7DF6736702}"/>
              </a:ext>
            </a:extLst>
          </p:cNvPr>
          <p:cNvSpPr txBox="1"/>
          <p:nvPr/>
        </p:nvSpPr>
        <p:spPr>
          <a:xfrm>
            <a:off x="887628" y="3065380"/>
            <a:ext cx="4725974" cy="400110"/>
          </a:xfrm>
          <a:prstGeom prst="rect">
            <a:avLst/>
          </a:prstGeom>
          <a:noFill/>
        </p:spPr>
        <p:txBody>
          <a:bodyPr wrap="none" rtlCol="0">
            <a:spAutoFit/>
          </a:bodyPr>
          <a:lstStyle/>
          <a:p>
            <a:r>
              <a:rPr lang="de-DE" sz="2000">
                <a:solidFill>
                  <a:srgbClr val="00305B"/>
                </a:solidFill>
              </a:rPr>
              <a:t>… melden Sie Ihren Bedarf Ihrer Innung</a:t>
            </a:r>
          </a:p>
        </p:txBody>
      </p:sp>
      <p:sp>
        <p:nvSpPr>
          <p:cNvPr id="8" name="Textfeld 7">
            <a:extLst>
              <a:ext uri="{FF2B5EF4-FFF2-40B4-BE49-F238E27FC236}">
                <a16:creationId xmlns:a16="http://schemas.microsoft.com/office/drawing/2014/main" id="{E6C2C374-436A-8A26-8E58-693D72263C71}"/>
              </a:ext>
            </a:extLst>
          </p:cNvPr>
          <p:cNvSpPr txBox="1"/>
          <p:nvPr/>
        </p:nvSpPr>
        <p:spPr>
          <a:xfrm>
            <a:off x="1285605" y="3463980"/>
            <a:ext cx="6423810" cy="707886"/>
          </a:xfrm>
          <a:prstGeom prst="rect">
            <a:avLst/>
          </a:prstGeom>
          <a:noFill/>
        </p:spPr>
        <p:txBody>
          <a:bodyPr wrap="none" rtlCol="0">
            <a:spAutoFit/>
          </a:bodyPr>
          <a:lstStyle/>
          <a:p>
            <a:r>
              <a:rPr lang="de-DE" sz="2000">
                <a:solidFill>
                  <a:srgbClr val="00305B"/>
                </a:solidFill>
              </a:rPr>
              <a:t>mit den Stammdaten Ihres Unternehmens</a:t>
            </a:r>
          </a:p>
          <a:p>
            <a:r>
              <a:rPr lang="de-DE" sz="2000">
                <a:solidFill>
                  <a:srgbClr val="00305B"/>
                </a:solidFill>
              </a:rPr>
              <a:t>und dem Namen Ihres Azubis inkl. pers. </a:t>
            </a:r>
            <a:r>
              <a:rPr lang="de-DE" sz="2000" err="1">
                <a:solidFill>
                  <a:srgbClr val="00305B"/>
                </a:solidFill>
              </a:rPr>
              <a:t>eMail</a:t>
            </a:r>
            <a:r>
              <a:rPr lang="de-DE" sz="2000">
                <a:solidFill>
                  <a:srgbClr val="00305B"/>
                </a:solidFill>
              </a:rPr>
              <a:t>-Adresse</a:t>
            </a:r>
          </a:p>
        </p:txBody>
      </p:sp>
      <p:sp>
        <p:nvSpPr>
          <p:cNvPr id="9" name="Textfeld 8">
            <a:extLst>
              <a:ext uri="{FF2B5EF4-FFF2-40B4-BE49-F238E27FC236}">
                <a16:creationId xmlns:a16="http://schemas.microsoft.com/office/drawing/2014/main" id="{90626AFB-0CB3-690A-9D46-4697C1E34470}"/>
              </a:ext>
            </a:extLst>
          </p:cNvPr>
          <p:cNvSpPr txBox="1"/>
          <p:nvPr/>
        </p:nvSpPr>
        <p:spPr>
          <a:xfrm>
            <a:off x="887627" y="4238570"/>
            <a:ext cx="6693114" cy="400110"/>
          </a:xfrm>
          <a:prstGeom prst="rect">
            <a:avLst/>
          </a:prstGeom>
          <a:noFill/>
        </p:spPr>
        <p:txBody>
          <a:bodyPr wrap="none" rtlCol="0">
            <a:spAutoFit/>
          </a:bodyPr>
          <a:lstStyle/>
          <a:p>
            <a:r>
              <a:rPr lang="de-DE" sz="2000">
                <a:solidFill>
                  <a:srgbClr val="00305B"/>
                </a:solidFill>
              </a:rPr>
              <a:t>… Innung sendet Ihnen die Zugangsdaten für Ihren Azubi</a:t>
            </a:r>
          </a:p>
        </p:txBody>
      </p:sp>
      <p:sp>
        <p:nvSpPr>
          <p:cNvPr id="10" name="Textfeld 9">
            <a:extLst>
              <a:ext uri="{FF2B5EF4-FFF2-40B4-BE49-F238E27FC236}">
                <a16:creationId xmlns:a16="http://schemas.microsoft.com/office/drawing/2014/main" id="{96230793-E0AF-60B3-511E-2DCC7FE29B4A}"/>
              </a:ext>
            </a:extLst>
          </p:cNvPr>
          <p:cNvSpPr txBox="1"/>
          <p:nvPr/>
        </p:nvSpPr>
        <p:spPr>
          <a:xfrm>
            <a:off x="887628" y="4681679"/>
            <a:ext cx="6013441" cy="400110"/>
          </a:xfrm>
          <a:prstGeom prst="rect">
            <a:avLst/>
          </a:prstGeom>
          <a:noFill/>
        </p:spPr>
        <p:txBody>
          <a:bodyPr wrap="none" rtlCol="0">
            <a:spAutoFit/>
          </a:bodyPr>
          <a:lstStyle/>
          <a:p>
            <a:r>
              <a:rPr lang="de-DE" sz="2000">
                <a:solidFill>
                  <a:srgbClr val="00305B"/>
                </a:solidFill>
              </a:rPr>
              <a:t>… Sie übergeben die Zugangsdaten an Ihren Azubi</a:t>
            </a:r>
          </a:p>
        </p:txBody>
      </p:sp>
    </p:spTree>
    <p:extLst>
      <p:ext uri="{BB962C8B-B14F-4D97-AF65-F5344CB8AC3E}">
        <p14:creationId xmlns:p14="http://schemas.microsoft.com/office/powerpoint/2010/main" val="245272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5AD6-5AF5-2136-9B3D-975602B3AD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DAC4BA-0B7E-C2A0-A5BA-F4DC0666A8B9}"/>
              </a:ext>
            </a:extLst>
          </p:cNvPr>
          <p:cNvSpPr>
            <a:spLocks noGrp="1"/>
          </p:cNvSpPr>
          <p:nvPr>
            <p:ph type="title"/>
          </p:nvPr>
        </p:nvSpPr>
        <p:spPr/>
        <p:txBody>
          <a:bodyPr/>
          <a:lstStyle/>
          <a:p>
            <a:r>
              <a:rPr lang="de-DE">
                <a:solidFill>
                  <a:srgbClr val="00305B"/>
                </a:solidFill>
              </a:rPr>
              <a:t>Was kostet der Metaller-Test?</a:t>
            </a:r>
          </a:p>
        </p:txBody>
      </p:sp>
      <p:pic>
        <p:nvPicPr>
          <p:cNvPr id="4" name="Grafik 3">
            <a:extLst>
              <a:ext uri="{FF2B5EF4-FFF2-40B4-BE49-F238E27FC236}">
                <a16:creationId xmlns:a16="http://schemas.microsoft.com/office/drawing/2014/main" id="{95FA7190-2B77-A02A-46CD-D2AD19E3D92D}"/>
              </a:ext>
            </a:extLst>
          </p:cNvPr>
          <p:cNvPicPr>
            <a:picLocks noChangeAspect="1"/>
          </p:cNvPicPr>
          <p:nvPr/>
        </p:nvPicPr>
        <p:blipFill>
          <a:blip r:embed="rId3"/>
          <a:stretch>
            <a:fillRect/>
          </a:stretch>
        </p:blipFill>
        <p:spPr>
          <a:xfrm>
            <a:off x="10044612" y="2298006"/>
            <a:ext cx="2147388" cy="2829239"/>
          </a:xfrm>
          <a:prstGeom prst="rect">
            <a:avLst/>
          </a:prstGeom>
        </p:spPr>
      </p:pic>
      <p:pic>
        <p:nvPicPr>
          <p:cNvPr id="5" name="Grafik 4">
            <a:extLst>
              <a:ext uri="{FF2B5EF4-FFF2-40B4-BE49-F238E27FC236}">
                <a16:creationId xmlns:a16="http://schemas.microsoft.com/office/drawing/2014/main" id="{7A37532F-F99A-117A-2434-BBA0D1D85702}"/>
              </a:ext>
            </a:extLst>
          </p:cNvPr>
          <p:cNvPicPr>
            <a:picLocks noChangeAspect="1"/>
          </p:cNvPicPr>
          <p:nvPr/>
        </p:nvPicPr>
        <p:blipFill>
          <a:blip r:embed="rId4"/>
          <a:stretch>
            <a:fillRect/>
          </a:stretch>
        </p:blipFill>
        <p:spPr>
          <a:xfrm>
            <a:off x="8168288" y="3169542"/>
            <a:ext cx="2155398" cy="2829239"/>
          </a:xfrm>
          <a:prstGeom prst="rect">
            <a:avLst/>
          </a:prstGeom>
        </p:spPr>
      </p:pic>
      <p:sp>
        <p:nvSpPr>
          <p:cNvPr id="11" name="Textfeld 10">
            <a:extLst>
              <a:ext uri="{FF2B5EF4-FFF2-40B4-BE49-F238E27FC236}">
                <a16:creationId xmlns:a16="http://schemas.microsoft.com/office/drawing/2014/main" id="{54AD00FE-4A87-4BCD-CF23-3715A5105096}"/>
              </a:ext>
            </a:extLst>
          </p:cNvPr>
          <p:cNvSpPr txBox="1"/>
          <p:nvPr/>
        </p:nvSpPr>
        <p:spPr>
          <a:xfrm>
            <a:off x="1207961" y="2521887"/>
            <a:ext cx="4762842" cy="2585323"/>
          </a:xfrm>
          <a:prstGeom prst="rect">
            <a:avLst/>
          </a:prstGeom>
          <a:noFill/>
        </p:spPr>
        <p:txBody>
          <a:bodyPr wrap="none" rtlCol="0">
            <a:spAutoFit/>
          </a:bodyPr>
          <a:lstStyle/>
          <a:p>
            <a:pPr algn="ctr"/>
            <a:r>
              <a:rPr lang="de-DE" sz="5400">
                <a:solidFill>
                  <a:srgbClr val="00305B"/>
                </a:solidFill>
              </a:rPr>
              <a:t>im</a:t>
            </a:r>
          </a:p>
          <a:p>
            <a:pPr algn="ctr"/>
            <a:r>
              <a:rPr lang="de-DE" sz="5400">
                <a:solidFill>
                  <a:srgbClr val="00305B"/>
                </a:solidFill>
              </a:rPr>
              <a:t>Innungsbeitrag</a:t>
            </a:r>
          </a:p>
          <a:p>
            <a:pPr algn="ctr"/>
            <a:r>
              <a:rPr lang="de-DE" sz="5400">
                <a:solidFill>
                  <a:srgbClr val="00305B"/>
                </a:solidFill>
              </a:rPr>
              <a:t>enthalten</a:t>
            </a:r>
          </a:p>
        </p:txBody>
      </p:sp>
      <p:sp>
        <p:nvSpPr>
          <p:cNvPr id="12" name="Textfeld 11">
            <a:extLst>
              <a:ext uri="{FF2B5EF4-FFF2-40B4-BE49-F238E27FC236}">
                <a16:creationId xmlns:a16="http://schemas.microsoft.com/office/drawing/2014/main" id="{A4A482C0-1E52-B9F5-EB57-959016E77A99}"/>
              </a:ext>
            </a:extLst>
          </p:cNvPr>
          <p:cNvSpPr txBox="1"/>
          <p:nvPr/>
        </p:nvSpPr>
        <p:spPr>
          <a:xfrm>
            <a:off x="1188532" y="2541922"/>
            <a:ext cx="4762842" cy="2585323"/>
          </a:xfrm>
          <a:prstGeom prst="rect">
            <a:avLst/>
          </a:prstGeom>
          <a:noFill/>
        </p:spPr>
        <p:txBody>
          <a:bodyPr wrap="none" rtlCol="0">
            <a:spAutoFit/>
          </a:bodyPr>
          <a:lstStyle/>
          <a:p>
            <a:pPr algn="ctr"/>
            <a:r>
              <a:rPr lang="de-DE" sz="5400">
                <a:solidFill>
                  <a:srgbClr val="E20613"/>
                </a:solidFill>
              </a:rPr>
              <a:t>im</a:t>
            </a:r>
          </a:p>
          <a:p>
            <a:pPr algn="ctr"/>
            <a:r>
              <a:rPr lang="de-DE" sz="5400">
                <a:solidFill>
                  <a:srgbClr val="E20613"/>
                </a:solidFill>
              </a:rPr>
              <a:t>Innungsbeitrag</a:t>
            </a:r>
          </a:p>
          <a:p>
            <a:pPr algn="ctr"/>
            <a:r>
              <a:rPr lang="de-DE" sz="5400">
                <a:solidFill>
                  <a:srgbClr val="E20613"/>
                </a:solidFill>
              </a:rPr>
              <a:t>enthalten</a:t>
            </a:r>
          </a:p>
        </p:txBody>
      </p:sp>
    </p:spTree>
    <p:extLst>
      <p:ext uri="{BB962C8B-B14F-4D97-AF65-F5344CB8AC3E}">
        <p14:creationId xmlns:p14="http://schemas.microsoft.com/office/powerpoint/2010/main" val="300324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847A34B0-0EAB-4FD1-8E80-7EF316976FD9}" vid="{9EB4799A-3062-4C6D-8AF9-359FBB309B5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16AFE3ECD1576409BBD8A74DF970A69" ma:contentTypeVersion="18" ma:contentTypeDescription="Ein neues Dokument erstellen." ma:contentTypeScope="" ma:versionID="5f94ea01e6513679d892deec4f9fbe63">
  <xsd:schema xmlns:xsd="http://www.w3.org/2001/XMLSchema" xmlns:xs="http://www.w3.org/2001/XMLSchema" xmlns:p="http://schemas.microsoft.com/office/2006/metadata/properties" xmlns:ns2="ee49ffee-8d17-4c07-a16d-ff0de677921b" xmlns:ns3="3733bf47-272b-4bcf-bcc1-730e2ff97836" targetNamespace="http://schemas.microsoft.com/office/2006/metadata/properties" ma:root="true" ma:fieldsID="9531e67fd3df00359f407f153414ba00" ns2:_="" ns3:_="">
    <xsd:import namespace="ee49ffee-8d17-4c07-a16d-ff0de677921b"/>
    <xsd:import namespace="3733bf47-272b-4bcf-bcc1-730e2ff978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9ffee-8d17-4c07-a16d-ff0de6779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760762ec-334d-4b41-81e9-4ffb2ca478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3bf47-272b-4bcf-bcc1-730e2ff97836"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60772ff9-48a7-4947-85fa-ebc7899571b0}" ma:internalName="TaxCatchAll" ma:showField="CatchAllData" ma:web="3733bf47-272b-4bcf-bcc1-730e2ff978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49ffee-8d17-4c07-a16d-ff0de677921b">
      <Terms xmlns="http://schemas.microsoft.com/office/infopath/2007/PartnerControls"/>
    </lcf76f155ced4ddcb4097134ff3c332f>
    <TaxCatchAll xmlns="3733bf47-272b-4bcf-bcc1-730e2ff97836" xsi:nil="true"/>
  </documentManagement>
</p:properties>
</file>

<file path=customXml/itemProps1.xml><?xml version="1.0" encoding="utf-8"?>
<ds:datastoreItem xmlns:ds="http://schemas.openxmlformats.org/officeDocument/2006/customXml" ds:itemID="{88A82A4C-08B3-4E9A-9E2D-4C28D96291E9}">
  <ds:schemaRefs>
    <ds:schemaRef ds:uri="http://schemas.microsoft.com/sharepoint/v3/contenttype/forms"/>
  </ds:schemaRefs>
</ds:datastoreItem>
</file>

<file path=customXml/itemProps2.xml><?xml version="1.0" encoding="utf-8"?>
<ds:datastoreItem xmlns:ds="http://schemas.openxmlformats.org/officeDocument/2006/customXml" ds:itemID="{75A6E29B-BB83-4C92-94C6-0148D8F0A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9ffee-8d17-4c07-a16d-ff0de677921b"/>
    <ds:schemaRef ds:uri="3733bf47-272b-4bcf-bcc1-730e2ff978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2F000-34C6-454C-A4A8-4984AC7107DE}">
  <ds:schemaRef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 ds:uri="ee49ffee-8d17-4c07-a16d-ff0de677921b"/>
    <ds:schemaRef ds:uri="http://schemas.microsoft.com/office/infopath/2007/PartnerControls"/>
    <ds:schemaRef ds:uri="http://schemas.openxmlformats.org/package/2006/metadata/core-properties"/>
    <ds:schemaRef ds:uri="3733bf47-272b-4bcf-bcc1-730e2ff97836"/>
  </ds:schemaRefs>
</ds:datastoreItem>
</file>

<file path=docProps/app.xml><?xml version="1.0" encoding="utf-8"?>
<Properties xmlns="http://schemas.openxmlformats.org/officeDocument/2006/extended-properties" xmlns:vt="http://schemas.openxmlformats.org/officeDocument/2006/docPropsVTypes">
  <Template>19-verband</Template>
  <TotalTime>0</TotalTime>
  <Words>802</Words>
  <Application>Microsoft Office PowerPoint</Application>
  <PresentationFormat>Breitbild</PresentationFormat>
  <Paragraphs>80</Paragraphs>
  <Slides>11</Slides>
  <Notes>11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17" baseType="lpstr">
      <vt:lpstr>Arial</vt:lpstr>
      <vt:lpstr>Calibri</vt:lpstr>
      <vt:lpstr>Segoe UI</vt:lpstr>
      <vt:lpstr>Symbol</vt:lpstr>
      <vt:lpstr>Office</vt:lpstr>
      <vt:lpstr>Image</vt:lpstr>
      <vt:lpstr>PowerPoint-Präsentation</vt:lpstr>
      <vt:lpstr>Was ist der Metaller-Test</vt:lpstr>
      <vt:lpstr>Was ist der Metaller-Test</vt:lpstr>
      <vt:lpstr>Screenshots </vt:lpstr>
      <vt:lpstr>Welche Vorteile bietet der Metaller-Test?</vt:lpstr>
      <vt:lpstr>Welche Vorteile bietet der Metaller-Test?</vt:lpstr>
      <vt:lpstr>Welche Vorteile bietet der Metaller-Test?</vt:lpstr>
      <vt:lpstr>Wie kommen Sie an den Metaller-Test?</vt:lpstr>
      <vt:lpstr>Was kostet der Metaller-Test?</vt:lpstr>
      <vt:lpstr>Wie geht es weiter?</vt:lpstr>
      <vt:lpstr>Frohes Schaffen und gute Geschäfte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Arbeitgeber attraktiv werden</dc:title>
  <dc:creator>Stephan Lohmann</dc:creator>
  <cp:lastModifiedBy>Stephan Lohmann</cp:lastModifiedBy>
  <cp:revision>362</cp:revision>
  <cp:lastPrinted>2024-08-22T06:46:17Z</cp:lastPrinted>
  <dcterms:created xsi:type="dcterms:W3CDTF">2020-03-31T14:25:23Z</dcterms:created>
  <dcterms:modified xsi:type="dcterms:W3CDTF">2025-02-19T11:48:25Z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0x010100C16AFE3ECD1576409BBD8A74DF970A69</vt:lpwstr>
  </property>
  <property fmtid="{D5CDD505-2E9C-101B-9397-08002B2CF9AE}" pid="3" name="MediaServiceImageTags">
    <vt:lpwstr/>
  </property>
</Properties>
</file>